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0" r:id="rId3"/>
    <p:sldMasterId id="2147483682" r:id="rId4"/>
  </p:sldMasterIdLst>
  <p:notesMasterIdLst>
    <p:notesMasterId r:id="rId21"/>
  </p:notesMasterIdLst>
  <p:sldIdLst>
    <p:sldId id="268" r:id="rId5"/>
    <p:sldId id="274" r:id="rId6"/>
    <p:sldId id="266" r:id="rId7"/>
    <p:sldId id="265" r:id="rId8"/>
    <p:sldId id="264" r:id="rId9"/>
    <p:sldId id="267" r:id="rId10"/>
    <p:sldId id="269" r:id="rId11"/>
    <p:sldId id="275" r:id="rId12"/>
    <p:sldId id="257" r:id="rId13"/>
    <p:sldId id="259" r:id="rId14"/>
    <p:sldId id="278" r:id="rId15"/>
    <p:sldId id="272" r:id="rId16"/>
    <p:sldId id="271" r:id="rId17"/>
    <p:sldId id="273" r:id="rId18"/>
    <p:sldId id="277" r:id="rId19"/>
    <p:sldId id="27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3" d="100"/>
          <a:sy n="83" d="100"/>
        </p:scale>
        <p:origin x="25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BA897AC7-8DCD-46E4-8229-4831598799BB}"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59C1039F-BA05-40C7-90E9-2AE63F82B320}">
      <dgm:prSet/>
      <dgm:spPr/>
      <dgm:t>
        <a:bodyPr/>
        <a:lstStyle/>
        <a:p>
          <a:r>
            <a:rPr lang="en-GB"/>
            <a:t>When choosing subjects you need to consider 2 main questions: </a:t>
          </a:r>
          <a:endParaRPr lang="en-US"/>
        </a:p>
      </dgm:t>
    </dgm:pt>
    <dgm:pt modelId="{288A1033-DD50-462E-8305-D38E4147D0EC}" type="parTrans" cxnId="{EA912332-CA0B-48E4-9620-7418DFCA7C46}">
      <dgm:prSet/>
      <dgm:spPr/>
      <dgm:t>
        <a:bodyPr/>
        <a:lstStyle/>
        <a:p>
          <a:endParaRPr lang="en-US"/>
        </a:p>
      </dgm:t>
    </dgm:pt>
    <dgm:pt modelId="{E58E297E-ADE4-4CD1-8C64-F00ED2A61C01}" type="sibTrans" cxnId="{EA912332-CA0B-48E4-9620-7418DFCA7C46}">
      <dgm:prSet/>
      <dgm:spPr/>
      <dgm:t>
        <a:bodyPr/>
        <a:lstStyle/>
        <a:p>
          <a:endParaRPr lang="en-US"/>
        </a:p>
      </dgm:t>
    </dgm:pt>
    <dgm:pt modelId="{015661E2-0BA6-400A-BA32-0D79F7646D2C}">
      <dgm:prSet/>
      <dgm:spPr/>
      <dgm:t>
        <a:bodyPr/>
        <a:lstStyle/>
        <a:p>
          <a:r>
            <a:rPr lang="en-GB"/>
            <a:t>What subjects do you enjoy?</a:t>
          </a:r>
          <a:endParaRPr lang="en-US"/>
        </a:p>
      </dgm:t>
    </dgm:pt>
    <dgm:pt modelId="{E86DBF5E-A15B-426F-930E-E8F50C6BD6D4}" type="parTrans" cxnId="{F449F9EF-9CA9-4786-A764-88C5A2AE820E}">
      <dgm:prSet/>
      <dgm:spPr/>
      <dgm:t>
        <a:bodyPr/>
        <a:lstStyle/>
        <a:p>
          <a:endParaRPr lang="en-US"/>
        </a:p>
      </dgm:t>
    </dgm:pt>
    <dgm:pt modelId="{C50E18FE-DFBC-4C7A-8E78-FAB2D6D57147}" type="sibTrans" cxnId="{F449F9EF-9CA9-4786-A764-88C5A2AE820E}">
      <dgm:prSet/>
      <dgm:spPr/>
      <dgm:t>
        <a:bodyPr/>
        <a:lstStyle/>
        <a:p>
          <a:endParaRPr lang="en-US"/>
        </a:p>
      </dgm:t>
    </dgm:pt>
    <dgm:pt modelId="{745057E5-E88A-446D-9D8F-D767E26E76BA}">
      <dgm:prSet/>
      <dgm:spPr/>
      <dgm:t>
        <a:bodyPr/>
        <a:lstStyle/>
        <a:p>
          <a:r>
            <a:rPr lang="en-GB"/>
            <a:t>What subjects are you good at?</a:t>
          </a:r>
          <a:endParaRPr lang="en-US"/>
        </a:p>
      </dgm:t>
    </dgm:pt>
    <dgm:pt modelId="{67897390-380B-4044-98A2-AF364FE479F7}" type="parTrans" cxnId="{BF2E83A1-1813-41CF-AB3D-9E87263D4E2D}">
      <dgm:prSet/>
      <dgm:spPr/>
      <dgm:t>
        <a:bodyPr/>
        <a:lstStyle/>
        <a:p>
          <a:endParaRPr lang="en-US"/>
        </a:p>
      </dgm:t>
    </dgm:pt>
    <dgm:pt modelId="{DBA2E486-66F0-4184-BB6C-8597C308918F}" type="sibTrans" cxnId="{BF2E83A1-1813-41CF-AB3D-9E87263D4E2D}">
      <dgm:prSet/>
      <dgm:spPr/>
      <dgm:t>
        <a:bodyPr/>
        <a:lstStyle/>
        <a:p>
          <a:endParaRPr lang="en-US"/>
        </a:p>
      </dgm:t>
    </dgm:pt>
    <dgm:pt modelId="{6C5796A1-8509-43C3-BF4A-AC4B8D765815}">
      <dgm:prSet/>
      <dgm:spPr/>
      <dgm:t>
        <a:bodyPr/>
        <a:lstStyle/>
        <a:p>
          <a:r>
            <a:rPr lang="en-IE" dirty="0"/>
            <a:t>Please talk to your parents/guardians and also contact your teachers for advice if you are unsure</a:t>
          </a:r>
          <a:endParaRPr lang="en-US" dirty="0"/>
        </a:p>
      </dgm:t>
    </dgm:pt>
    <dgm:pt modelId="{ACF1DE2B-CCBF-46D7-BCF4-3076626AE47C}" type="parTrans" cxnId="{D7427F28-727B-4C85-BE20-B9D97E061F7B}">
      <dgm:prSet/>
      <dgm:spPr/>
      <dgm:t>
        <a:bodyPr/>
        <a:lstStyle/>
        <a:p>
          <a:endParaRPr lang="en-US"/>
        </a:p>
      </dgm:t>
    </dgm:pt>
    <dgm:pt modelId="{6D0319C3-13D6-4BFC-A2AB-CEFC820BD18D}" type="sibTrans" cxnId="{D7427F28-727B-4C85-BE20-B9D97E061F7B}">
      <dgm:prSet/>
      <dgm:spPr/>
      <dgm:t>
        <a:bodyPr/>
        <a:lstStyle/>
        <a:p>
          <a:endParaRPr lang="en-US"/>
        </a:p>
      </dgm:t>
    </dgm:pt>
    <dgm:pt modelId="{66AED007-A884-4B41-8542-144216A0365C}" type="pres">
      <dgm:prSet presAssocID="{BA897AC7-8DCD-46E4-8229-4831598799BB}" presName="root" presStyleCnt="0">
        <dgm:presLayoutVars>
          <dgm:dir/>
          <dgm:resizeHandles val="exact"/>
        </dgm:presLayoutVars>
      </dgm:prSet>
      <dgm:spPr/>
    </dgm:pt>
    <dgm:pt modelId="{CB4B3F9E-6BD3-4EF5-985B-23ACEA7D4E35}" type="pres">
      <dgm:prSet presAssocID="{59C1039F-BA05-40C7-90E9-2AE63F82B320}" presName="compNode" presStyleCnt="0"/>
      <dgm:spPr/>
    </dgm:pt>
    <dgm:pt modelId="{6BD1E32C-E93D-4C75-AE47-FC0F2747DA7F}" type="pres">
      <dgm:prSet presAssocID="{59C1039F-BA05-40C7-90E9-2AE63F82B320}" presName="bgRect" presStyleLbl="bgShp" presStyleIdx="0" presStyleCnt="4"/>
      <dgm:spPr/>
    </dgm:pt>
    <dgm:pt modelId="{452AA84F-785C-4D24-894A-3EDFF0362BD1}" type="pres">
      <dgm:prSet presAssocID="{59C1039F-BA05-40C7-90E9-2AE63F82B32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s"/>
        </a:ext>
      </dgm:extLst>
    </dgm:pt>
    <dgm:pt modelId="{829E6307-8967-4AD4-9AF0-ED08E6C25453}" type="pres">
      <dgm:prSet presAssocID="{59C1039F-BA05-40C7-90E9-2AE63F82B320}" presName="spaceRect" presStyleCnt="0"/>
      <dgm:spPr/>
    </dgm:pt>
    <dgm:pt modelId="{93149FE8-5BA9-419B-A3E8-DA2052FDF570}" type="pres">
      <dgm:prSet presAssocID="{59C1039F-BA05-40C7-90E9-2AE63F82B320}" presName="parTx" presStyleLbl="revTx" presStyleIdx="0" presStyleCnt="4">
        <dgm:presLayoutVars>
          <dgm:chMax val="0"/>
          <dgm:chPref val="0"/>
        </dgm:presLayoutVars>
      </dgm:prSet>
      <dgm:spPr/>
    </dgm:pt>
    <dgm:pt modelId="{39C82508-3B5F-4188-A3C0-4E306FC9B1BC}" type="pres">
      <dgm:prSet presAssocID="{E58E297E-ADE4-4CD1-8C64-F00ED2A61C01}" presName="sibTrans" presStyleCnt="0"/>
      <dgm:spPr/>
    </dgm:pt>
    <dgm:pt modelId="{6890D870-D870-4F47-A308-C9F25AF0F753}" type="pres">
      <dgm:prSet presAssocID="{015661E2-0BA6-400A-BA32-0D79F7646D2C}" presName="compNode" presStyleCnt="0"/>
      <dgm:spPr/>
    </dgm:pt>
    <dgm:pt modelId="{554EA651-6E55-4FC7-890A-75060E48BF21}" type="pres">
      <dgm:prSet presAssocID="{015661E2-0BA6-400A-BA32-0D79F7646D2C}" presName="bgRect" presStyleLbl="bgShp" presStyleIdx="1" presStyleCnt="4"/>
      <dgm:spPr/>
    </dgm:pt>
    <dgm:pt modelId="{14DEAFC4-9FBC-4BCA-966D-FFDB1FBCA8EB}" type="pres">
      <dgm:prSet presAssocID="{015661E2-0BA6-400A-BA32-0D79F7646D2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Joker Hat"/>
        </a:ext>
      </dgm:extLst>
    </dgm:pt>
    <dgm:pt modelId="{3B647120-BC1C-41B6-AF42-919C7B3D9B5A}" type="pres">
      <dgm:prSet presAssocID="{015661E2-0BA6-400A-BA32-0D79F7646D2C}" presName="spaceRect" presStyleCnt="0"/>
      <dgm:spPr/>
    </dgm:pt>
    <dgm:pt modelId="{F934D191-D808-415B-9C6A-336F243B8A4B}" type="pres">
      <dgm:prSet presAssocID="{015661E2-0BA6-400A-BA32-0D79F7646D2C}" presName="parTx" presStyleLbl="revTx" presStyleIdx="1" presStyleCnt="4">
        <dgm:presLayoutVars>
          <dgm:chMax val="0"/>
          <dgm:chPref val="0"/>
        </dgm:presLayoutVars>
      </dgm:prSet>
      <dgm:spPr/>
    </dgm:pt>
    <dgm:pt modelId="{EAD03DED-ACD2-4686-9C50-FEC3F09F9FB5}" type="pres">
      <dgm:prSet presAssocID="{C50E18FE-DFBC-4C7A-8E78-FAB2D6D57147}" presName="sibTrans" presStyleCnt="0"/>
      <dgm:spPr/>
    </dgm:pt>
    <dgm:pt modelId="{30ECAF45-CFD6-475E-9C2D-7BCE3E1679F8}" type="pres">
      <dgm:prSet presAssocID="{745057E5-E88A-446D-9D8F-D767E26E76BA}" presName="compNode" presStyleCnt="0"/>
      <dgm:spPr/>
    </dgm:pt>
    <dgm:pt modelId="{4E5BB025-0718-4311-8D48-D780276D30FC}" type="pres">
      <dgm:prSet presAssocID="{745057E5-E88A-446D-9D8F-D767E26E76BA}" presName="bgRect" presStyleLbl="bgShp" presStyleIdx="2" presStyleCnt="4"/>
      <dgm:spPr/>
    </dgm:pt>
    <dgm:pt modelId="{CFC905AA-996C-42CA-B1B2-6041C7B178D5}" type="pres">
      <dgm:prSet presAssocID="{745057E5-E88A-446D-9D8F-D767E26E76B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DB00D5D2-1C83-41EE-B6CF-6D9A898E4DF2}" type="pres">
      <dgm:prSet presAssocID="{745057E5-E88A-446D-9D8F-D767E26E76BA}" presName="spaceRect" presStyleCnt="0"/>
      <dgm:spPr/>
    </dgm:pt>
    <dgm:pt modelId="{417D779D-35A8-4F2F-AA19-4B5D60C65575}" type="pres">
      <dgm:prSet presAssocID="{745057E5-E88A-446D-9D8F-D767E26E76BA}" presName="parTx" presStyleLbl="revTx" presStyleIdx="2" presStyleCnt="4">
        <dgm:presLayoutVars>
          <dgm:chMax val="0"/>
          <dgm:chPref val="0"/>
        </dgm:presLayoutVars>
      </dgm:prSet>
      <dgm:spPr/>
    </dgm:pt>
    <dgm:pt modelId="{2FE4D359-8EBD-42D1-B828-877B09139063}" type="pres">
      <dgm:prSet presAssocID="{DBA2E486-66F0-4184-BB6C-8597C308918F}" presName="sibTrans" presStyleCnt="0"/>
      <dgm:spPr/>
    </dgm:pt>
    <dgm:pt modelId="{B91CB790-4C20-430D-B54F-0F2136E3E4D8}" type="pres">
      <dgm:prSet presAssocID="{6C5796A1-8509-43C3-BF4A-AC4B8D765815}" presName="compNode" presStyleCnt="0"/>
      <dgm:spPr/>
    </dgm:pt>
    <dgm:pt modelId="{D190D009-61F2-4923-A73E-9B699FA7F48D}" type="pres">
      <dgm:prSet presAssocID="{6C5796A1-8509-43C3-BF4A-AC4B8D765815}" presName="bgRect" presStyleLbl="bgShp" presStyleIdx="3" presStyleCnt="4"/>
      <dgm:spPr/>
    </dgm:pt>
    <dgm:pt modelId="{E7630955-375D-4B3F-A427-8A550455B30F}" type="pres">
      <dgm:prSet presAssocID="{6C5796A1-8509-43C3-BF4A-AC4B8D76581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at Bubble"/>
        </a:ext>
      </dgm:extLst>
    </dgm:pt>
    <dgm:pt modelId="{91760F48-C989-4950-99A0-1BE0A8ABE157}" type="pres">
      <dgm:prSet presAssocID="{6C5796A1-8509-43C3-BF4A-AC4B8D765815}" presName="spaceRect" presStyleCnt="0"/>
      <dgm:spPr/>
    </dgm:pt>
    <dgm:pt modelId="{59214EE7-4165-4170-9399-726958797320}" type="pres">
      <dgm:prSet presAssocID="{6C5796A1-8509-43C3-BF4A-AC4B8D765815}" presName="parTx" presStyleLbl="revTx" presStyleIdx="3" presStyleCnt="4">
        <dgm:presLayoutVars>
          <dgm:chMax val="0"/>
          <dgm:chPref val="0"/>
        </dgm:presLayoutVars>
      </dgm:prSet>
      <dgm:spPr/>
    </dgm:pt>
  </dgm:ptLst>
  <dgm:cxnLst>
    <dgm:cxn modelId="{F9288B12-A387-4892-84FF-3128B4C20D7D}" type="presOf" srcId="{6C5796A1-8509-43C3-BF4A-AC4B8D765815}" destId="{59214EE7-4165-4170-9399-726958797320}" srcOrd="0" destOrd="0" presId="urn:microsoft.com/office/officeart/2018/2/layout/IconVerticalSolidList"/>
    <dgm:cxn modelId="{D7427F28-727B-4C85-BE20-B9D97E061F7B}" srcId="{BA897AC7-8DCD-46E4-8229-4831598799BB}" destId="{6C5796A1-8509-43C3-BF4A-AC4B8D765815}" srcOrd="3" destOrd="0" parTransId="{ACF1DE2B-CCBF-46D7-BCF4-3076626AE47C}" sibTransId="{6D0319C3-13D6-4BFC-A2AB-CEFC820BD18D}"/>
    <dgm:cxn modelId="{EA912332-CA0B-48E4-9620-7418DFCA7C46}" srcId="{BA897AC7-8DCD-46E4-8229-4831598799BB}" destId="{59C1039F-BA05-40C7-90E9-2AE63F82B320}" srcOrd="0" destOrd="0" parTransId="{288A1033-DD50-462E-8305-D38E4147D0EC}" sibTransId="{E58E297E-ADE4-4CD1-8C64-F00ED2A61C01}"/>
    <dgm:cxn modelId="{41963948-21ED-444F-A8D4-21719F3AF777}" type="presOf" srcId="{745057E5-E88A-446D-9D8F-D767E26E76BA}" destId="{417D779D-35A8-4F2F-AA19-4B5D60C65575}" srcOrd="0" destOrd="0" presId="urn:microsoft.com/office/officeart/2018/2/layout/IconVerticalSolidList"/>
    <dgm:cxn modelId="{A7D0984D-A0B5-4214-B4C0-5EB58EC34562}" type="presOf" srcId="{015661E2-0BA6-400A-BA32-0D79F7646D2C}" destId="{F934D191-D808-415B-9C6A-336F243B8A4B}" srcOrd="0" destOrd="0" presId="urn:microsoft.com/office/officeart/2018/2/layout/IconVerticalSolidList"/>
    <dgm:cxn modelId="{3FCBD14F-B177-492A-A3D5-ABB02920601A}" type="presOf" srcId="{59C1039F-BA05-40C7-90E9-2AE63F82B320}" destId="{93149FE8-5BA9-419B-A3E8-DA2052FDF570}" srcOrd="0" destOrd="0" presId="urn:microsoft.com/office/officeart/2018/2/layout/IconVerticalSolidList"/>
    <dgm:cxn modelId="{FA1F257F-92A2-4AAB-9B4C-6DC9898DBC98}" type="presOf" srcId="{BA897AC7-8DCD-46E4-8229-4831598799BB}" destId="{66AED007-A884-4B41-8542-144216A0365C}" srcOrd="0" destOrd="0" presId="urn:microsoft.com/office/officeart/2018/2/layout/IconVerticalSolidList"/>
    <dgm:cxn modelId="{BF2E83A1-1813-41CF-AB3D-9E87263D4E2D}" srcId="{BA897AC7-8DCD-46E4-8229-4831598799BB}" destId="{745057E5-E88A-446D-9D8F-D767E26E76BA}" srcOrd="2" destOrd="0" parTransId="{67897390-380B-4044-98A2-AF364FE479F7}" sibTransId="{DBA2E486-66F0-4184-BB6C-8597C308918F}"/>
    <dgm:cxn modelId="{F449F9EF-9CA9-4786-A764-88C5A2AE820E}" srcId="{BA897AC7-8DCD-46E4-8229-4831598799BB}" destId="{015661E2-0BA6-400A-BA32-0D79F7646D2C}" srcOrd="1" destOrd="0" parTransId="{E86DBF5E-A15B-426F-930E-E8F50C6BD6D4}" sibTransId="{C50E18FE-DFBC-4C7A-8E78-FAB2D6D57147}"/>
    <dgm:cxn modelId="{83CFA635-32CF-40E9-8B3A-8FFA063B5447}" type="presParOf" srcId="{66AED007-A884-4B41-8542-144216A0365C}" destId="{CB4B3F9E-6BD3-4EF5-985B-23ACEA7D4E35}" srcOrd="0" destOrd="0" presId="urn:microsoft.com/office/officeart/2018/2/layout/IconVerticalSolidList"/>
    <dgm:cxn modelId="{F3E0F6FC-379B-4AEF-817C-189A704E3A15}" type="presParOf" srcId="{CB4B3F9E-6BD3-4EF5-985B-23ACEA7D4E35}" destId="{6BD1E32C-E93D-4C75-AE47-FC0F2747DA7F}" srcOrd="0" destOrd="0" presId="urn:microsoft.com/office/officeart/2018/2/layout/IconVerticalSolidList"/>
    <dgm:cxn modelId="{5447FE7F-34C5-42F8-99E8-B755EC3164CA}" type="presParOf" srcId="{CB4B3F9E-6BD3-4EF5-985B-23ACEA7D4E35}" destId="{452AA84F-785C-4D24-894A-3EDFF0362BD1}" srcOrd="1" destOrd="0" presId="urn:microsoft.com/office/officeart/2018/2/layout/IconVerticalSolidList"/>
    <dgm:cxn modelId="{538B3D0F-9048-4BAC-AEDA-403A97A4FA37}" type="presParOf" srcId="{CB4B3F9E-6BD3-4EF5-985B-23ACEA7D4E35}" destId="{829E6307-8967-4AD4-9AF0-ED08E6C25453}" srcOrd="2" destOrd="0" presId="urn:microsoft.com/office/officeart/2018/2/layout/IconVerticalSolidList"/>
    <dgm:cxn modelId="{B68B6901-C1AD-449D-9277-89D821CE59AE}" type="presParOf" srcId="{CB4B3F9E-6BD3-4EF5-985B-23ACEA7D4E35}" destId="{93149FE8-5BA9-419B-A3E8-DA2052FDF570}" srcOrd="3" destOrd="0" presId="urn:microsoft.com/office/officeart/2018/2/layout/IconVerticalSolidList"/>
    <dgm:cxn modelId="{4F841784-DA49-4CD9-B970-695A2C77D0EF}" type="presParOf" srcId="{66AED007-A884-4B41-8542-144216A0365C}" destId="{39C82508-3B5F-4188-A3C0-4E306FC9B1BC}" srcOrd="1" destOrd="0" presId="urn:microsoft.com/office/officeart/2018/2/layout/IconVerticalSolidList"/>
    <dgm:cxn modelId="{FEF4ECC1-B7AE-482B-B182-F3F991922CC7}" type="presParOf" srcId="{66AED007-A884-4B41-8542-144216A0365C}" destId="{6890D870-D870-4F47-A308-C9F25AF0F753}" srcOrd="2" destOrd="0" presId="urn:microsoft.com/office/officeart/2018/2/layout/IconVerticalSolidList"/>
    <dgm:cxn modelId="{6BA9949F-0195-422F-B77E-63A903A0FB80}" type="presParOf" srcId="{6890D870-D870-4F47-A308-C9F25AF0F753}" destId="{554EA651-6E55-4FC7-890A-75060E48BF21}" srcOrd="0" destOrd="0" presId="urn:microsoft.com/office/officeart/2018/2/layout/IconVerticalSolidList"/>
    <dgm:cxn modelId="{FC0BA898-ADFA-40AC-BC60-12A2C639DD19}" type="presParOf" srcId="{6890D870-D870-4F47-A308-C9F25AF0F753}" destId="{14DEAFC4-9FBC-4BCA-966D-FFDB1FBCA8EB}" srcOrd="1" destOrd="0" presId="urn:microsoft.com/office/officeart/2018/2/layout/IconVerticalSolidList"/>
    <dgm:cxn modelId="{49F05D1A-2F91-4DC6-998B-E82EADE2274F}" type="presParOf" srcId="{6890D870-D870-4F47-A308-C9F25AF0F753}" destId="{3B647120-BC1C-41B6-AF42-919C7B3D9B5A}" srcOrd="2" destOrd="0" presId="urn:microsoft.com/office/officeart/2018/2/layout/IconVerticalSolidList"/>
    <dgm:cxn modelId="{030EE642-8CA9-44AC-BFCA-2707A5C59960}" type="presParOf" srcId="{6890D870-D870-4F47-A308-C9F25AF0F753}" destId="{F934D191-D808-415B-9C6A-336F243B8A4B}" srcOrd="3" destOrd="0" presId="urn:microsoft.com/office/officeart/2018/2/layout/IconVerticalSolidList"/>
    <dgm:cxn modelId="{36430CF9-C698-481B-A260-97AA42B03063}" type="presParOf" srcId="{66AED007-A884-4B41-8542-144216A0365C}" destId="{EAD03DED-ACD2-4686-9C50-FEC3F09F9FB5}" srcOrd="3" destOrd="0" presId="urn:microsoft.com/office/officeart/2018/2/layout/IconVerticalSolidList"/>
    <dgm:cxn modelId="{776134EB-C58D-4C1D-86B4-471CF326D978}" type="presParOf" srcId="{66AED007-A884-4B41-8542-144216A0365C}" destId="{30ECAF45-CFD6-475E-9C2D-7BCE3E1679F8}" srcOrd="4" destOrd="0" presId="urn:microsoft.com/office/officeart/2018/2/layout/IconVerticalSolidList"/>
    <dgm:cxn modelId="{B32A1567-691C-45F6-A633-3A53AB2AA0AB}" type="presParOf" srcId="{30ECAF45-CFD6-475E-9C2D-7BCE3E1679F8}" destId="{4E5BB025-0718-4311-8D48-D780276D30FC}" srcOrd="0" destOrd="0" presId="urn:microsoft.com/office/officeart/2018/2/layout/IconVerticalSolidList"/>
    <dgm:cxn modelId="{D04C04D6-E306-4E85-A449-87905E4EE6F0}" type="presParOf" srcId="{30ECAF45-CFD6-475E-9C2D-7BCE3E1679F8}" destId="{CFC905AA-996C-42CA-B1B2-6041C7B178D5}" srcOrd="1" destOrd="0" presId="urn:microsoft.com/office/officeart/2018/2/layout/IconVerticalSolidList"/>
    <dgm:cxn modelId="{1C3CD9A9-6440-4B64-BE11-821561C2223F}" type="presParOf" srcId="{30ECAF45-CFD6-475E-9C2D-7BCE3E1679F8}" destId="{DB00D5D2-1C83-41EE-B6CF-6D9A898E4DF2}" srcOrd="2" destOrd="0" presId="urn:microsoft.com/office/officeart/2018/2/layout/IconVerticalSolidList"/>
    <dgm:cxn modelId="{7BEA7161-5F2A-4539-9236-0702BB60539D}" type="presParOf" srcId="{30ECAF45-CFD6-475E-9C2D-7BCE3E1679F8}" destId="{417D779D-35A8-4F2F-AA19-4B5D60C65575}" srcOrd="3" destOrd="0" presId="urn:microsoft.com/office/officeart/2018/2/layout/IconVerticalSolidList"/>
    <dgm:cxn modelId="{E0CC7F02-A5DA-42BD-82A6-AA51DB7637BB}" type="presParOf" srcId="{66AED007-A884-4B41-8542-144216A0365C}" destId="{2FE4D359-8EBD-42D1-B828-877B09139063}" srcOrd="5" destOrd="0" presId="urn:microsoft.com/office/officeart/2018/2/layout/IconVerticalSolidList"/>
    <dgm:cxn modelId="{4F66643E-60A5-4096-9BDB-DD7595CD2D64}" type="presParOf" srcId="{66AED007-A884-4B41-8542-144216A0365C}" destId="{B91CB790-4C20-430D-B54F-0F2136E3E4D8}" srcOrd="6" destOrd="0" presId="urn:microsoft.com/office/officeart/2018/2/layout/IconVerticalSolidList"/>
    <dgm:cxn modelId="{81C3107A-0025-49C3-8419-AA0F79E2CC53}" type="presParOf" srcId="{B91CB790-4C20-430D-B54F-0F2136E3E4D8}" destId="{D190D009-61F2-4923-A73E-9B699FA7F48D}" srcOrd="0" destOrd="0" presId="urn:microsoft.com/office/officeart/2018/2/layout/IconVerticalSolidList"/>
    <dgm:cxn modelId="{7D2C3A67-A723-468E-B139-E58FE3C89658}" type="presParOf" srcId="{B91CB790-4C20-430D-B54F-0F2136E3E4D8}" destId="{E7630955-375D-4B3F-A427-8A550455B30F}" srcOrd="1" destOrd="0" presId="urn:microsoft.com/office/officeart/2018/2/layout/IconVerticalSolidList"/>
    <dgm:cxn modelId="{339F2663-97A9-4D21-BE25-50BF5AC39B0C}" type="presParOf" srcId="{B91CB790-4C20-430D-B54F-0F2136E3E4D8}" destId="{91760F48-C989-4950-99A0-1BE0A8ABE157}" srcOrd="2" destOrd="0" presId="urn:microsoft.com/office/officeart/2018/2/layout/IconVerticalSolidList"/>
    <dgm:cxn modelId="{46BE4E74-9C56-46DF-A159-85408FF053BF}" type="presParOf" srcId="{B91CB790-4C20-430D-B54F-0F2136E3E4D8}" destId="{59214EE7-4165-4170-9399-72695879732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D1E32C-E93D-4C75-AE47-FC0F2747DA7F}">
      <dsp:nvSpPr>
        <dsp:cNvPr id="0" name=""/>
        <dsp:cNvSpPr/>
      </dsp:nvSpPr>
      <dsp:spPr>
        <a:xfrm>
          <a:off x="0" y="2347"/>
          <a:ext cx="6248400" cy="118980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2AA84F-785C-4D24-894A-3EDFF0362BD1}">
      <dsp:nvSpPr>
        <dsp:cNvPr id="0" name=""/>
        <dsp:cNvSpPr/>
      </dsp:nvSpPr>
      <dsp:spPr>
        <a:xfrm>
          <a:off x="359915" y="270053"/>
          <a:ext cx="654392" cy="65439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3149FE8-5BA9-419B-A3E8-DA2052FDF570}">
      <dsp:nvSpPr>
        <dsp:cNvPr id="0" name=""/>
        <dsp:cNvSpPr/>
      </dsp:nvSpPr>
      <dsp:spPr>
        <a:xfrm>
          <a:off x="1374223" y="2347"/>
          <a:ext cx="4874176" cy="1189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921" tIns="125921" rIns="125921" bIns="125921" numCol="1" spcCol="1270" anchor="ctr" anchorCtr="0">
          <a:noAutofit/>
        </a:bodyPr>
        <a:lstStyle/>
        <a:p>
          <a:pPr marL="0" lvl="0" indent="0" algn="l" defTabSz="977900">
            <a:lnSpc>
              <a:spcPct val="90000"/>
            </a:lnSpc>
            <a:spcBef>
              <a:spcPct val="0"/>
            </a:spcBef>
            <a:spcAft>
              <a:spcPct val="35000"/>
            </a:spcAft>
            <a:buNone/>
          </a:pPr>
          <a:r>
            <a:rPr lang="en-GB" sz="2200" kern="1200"/>
            <a:t>When choosing subjects you need to consider 2 main questions: </a:t>
          </a:r>
          <a:endParaRPr lang="en-US" sz="2200" kern="1200"/>
        </a:p>
      </dsp:txBody>
      <dsp:txXfrm>
        <a:off x="1374223" y="2347"/>
        <a:ext cx="4874176" cy="1189803"/>
      </dsp:txXfrm>
    </dsp:sp>
    <dsp:sp modelId="{554EA651-6E55-4FC7-890A-75060E48BF21}">
      <dsp:nvSpPr>
        <dsp:cNvPr id="0" name=""/>
        <dsp:cNvSpPr/>
      </dsp:nvSpPr>
      <dsp:spPr>
        <a:xfrm>
          <a:off x="0" y="1489602"/>
          <a:ext cx="6248400" cy="1189803"/>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DEAFC4-9FBC-4BCA-966D-FFDB1FBCA8EB}">
      <dsp:nvSpPr>
        <dsp:cNvPr id="0" name=""/>
        <dsp:cNvSpPr/>
      </dsp:nvSpPr>
      <dsp:spPr>
        <a:xfrm>
          <a:off x="359915" y="1757308"/>
          <a:ext cx="654392" cy="65439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34D191-D808-415B-9C6A-336F243B8A4B}">
      <dsp:nvSpPr>
        <dsp:cNvPr id="0" name=""/>
        <dsp:cNvSpPr/>
      </dsp:nvSpPr>
      <dsp:spPr>
        <a:xfrm>
          <a:off x="1374223" y="1489602"/>
          <a:ext cx="4874176" cy="1189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921" tIns="125921" rIns="125921" bIns="125921" numCol="1" spcCol="1270" anchor="ctr" anchorCtr="0">
          <a:noAutofit/>
        </a:bodyPr>
        <a:lstStyle/>
        <a:p>
          <a:pPr marL="0" lvl="0" indent="0" algn="l" defTabSz="977900">
            <a:lnSpc>
              <a:spcPct val="90000"/>
            </a:lnSpc>
            <a:spcBef>
              <a:spcPct val="0"/>
            </a:spcBef>
            <a:spcAft>
              <a:spcPct val="35000"/>
            </a:spcAft>
            <a:buNone/>
          </a:pPr>
          <a:r>
            <a:rPr lang="en-GB" sz="2200" kern="1200"/>
            <a:t>What subjects do you enjoy?</a:t>
          </a:r>
          <a:endParaRPr lang="en-US" sz="2200" kern="1200"/>
        </a:p>
      </dsp:txBody>
      <dsp:txXfrm>
        <a:off x="1374223" y="1489602"/>
        <a:ext cx="4874176" cy="1189803"/>
      </dsp:txXfrm>
    </dsp:sp>
    <dsp:sp modelId="{4E5BB025-0718-4311-8D48-D780276D30FC}">
      <dsp:nvSpPr>
        <dsp:cNvPr id="0" name=""/>
        <dsp:cNvSpPr/>
      </dsp:nvSpPr>
      <dsp:spPr>
        <a:xfrm>
          <a:off x="0" y="2976856"/>
          <a:ext cx="6248400" cy="1189803"/>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C905AA-996C-42CA-B1B2-6041C7B178D5}">
      <dsp:nvSpPr>
        <dsp:cNvPr id="0" name=""/>
        <dsp:cNvSpPr/>
      </dsp:nvSpPr>
      <dsp:spPr>
        <a:xfrm>
          <a:off x="359915" y="3244562"/>
          <a:ext cx="654392" cy="65439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17D779D-35A8-4F2F-AA19-4B5D60C65575}">
      <dsp:nvSpPr>
        <dsp:cNvPr id="0" name=""/>
        <dsp:cNvSpPr/>
      </dsp:nvSpPr>
      <dsp:spPr>
        <a:xfrm>
          <a:off x="1374223" y="2976856"/>
          <a:ext cx="4874176" cy="1189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921" tIns="125921" rIns="125921" bIns="125921" numCol="1" spcCol="1270" anchor="ctr" anchorCtr="0">
          <a:noAutofit/>
        </a:bodyPr>
        <a:lstStyle/>
        <a:p>
          <a:pPr marL="0" lvl="0" indent="0" algn="l" defTabSz="977900">
            <a:lnSpc>
              <a:spcPct val="90000"/>
            </a:lnSpc>
            <a:spcBef>
              <a:spcPct val="0"/>
            </a:spcBef>
            <a:spcAft>
              <a:spcPct val="35000"/>
            </a:spcAft>
            <a:buNone/>
          </a:pPr>
          <a:r>
            <a:rPr lang="en-GB" sz="2200" kern="1200"/>
            <a:t>What subjects are you good at?</a:t>
          </a:r>
          <a:endParaRPr lang="en-US" sz="2200" kern="1200"/>
        </a:p>
      </dsp:txBody>
      <dsp:txXfrm>
        <a:off x="1374223" y="2976856"/>
        <a:ext cx="4874176" cy="1189803"/>
      </dsp:txXfrm>
    </dsp:sp>
    <dsp:sp modelId="{D190D009-61F2-4923-A73E-9B699FA7F48D}">
      <dsp:nvSpPr>
        <dsp:cNvPr id="0" name=""/>
        <dsp:cNvSpPr/>
      </dsp:nvSpPr>
      <dsp:spPr>
        <a:xfrm>
          <a:off x="0" y="4464111"/>
          <a:ext cx="6248400" cy="1189803"/>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630955-375D-4B3F-A427-8A550455B30F}">
      <dsp:nvSpPr>
        <dsp:cNvPr id="0" name=""/>
        <dsp:cNvSpPr/>
      </dsp:nvSpPr>
      <dsp:spPr>
        <a:xfrm>
          <a:off x="359915" y="4731817"/>
          <a:ext cx="654392" cy="65439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214EE7-4165-4170-9399-726958797320}">
      <dsp:nvSpPr>
        <dsp:cNvPr id="0" name=""/>
        <dsp:cNvSpPr/>
      </dsp:nvSpPr>
      <dsp:spPr>
        <a:xfrm>
          <a:off x="1374223" y="4464111"/>
          <a:ext cx="4874176" cy="1189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921" tIns="125921" rIns="125921" bIns="125921" numCol="1" spcCol="1270" anchor="ctr" anchorCtr="0">
          <a:noAutofit/>
        </a:bodyPr>
        <a:lstStyle/>
        <a:p>
          <a:pPr marL="0" lvl="0" indent="0" algn="l" defTabSz="977900">
            <a:lnSpc>
              <a:spcPct val="90000"/>
            </a:lnSpc>
            <a:spcBef>
              <a:spcPct val="0"/>
            </a:spcBef>
            <a:spcAft>
              <a:spcPct val="35000"/>
            </a:spcAft>
            <a:buNone/>
          </a:pPr>
          <a:r>
            <a:rPr lang="en-IE" sz="2200" kern="1200" dirty="0"/>
            <a:t>Please talk to your parents/guardians and also contact your teachers for advice if you are unsure</a:t>
          </a:r>
          <a:endParaRPr lang="en-US" sz="2200" kern="1200" dirty="0"/>
        </a:p>
      </dsp:txBody>
      <dsp:txXfrm>
        <a:off x="1374223" y="4464111"/>
        <a:ext cx="4874176" cy="118980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1914E4-675F-4F15-BCED-A5EE1E149682}" type="datetimeFigureOut">
              <a:rPr lang="en-IE" smtClean="0"/>
              <a:t>03/05/2024</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ECF60A-A9F5-4CA4-A0E7-97DF4B601F9C}" type="slidenum">
              <a:rPr lang="en-IE" smtClean="0"/>
              <a:t>‹#›</a:t>
            </a:fld>
            <a:endParaRPr lang="en-IE"/>
          </a:p>
        </p:txBody>
      </p:sp>
    </p:spTree>
    <p:extLst>
      <p:ext uri="{BB962C8B-B14F-4D97-AF65-F5344CB8AC3E}">
        <p14:creationId xmlns:p14="http://schemas.microsoft.com/office/powerpoint/2010/main" val="2331398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C9AF2D-1902-413E-A301-955DCE311B3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134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8E730-FD77-4E93-A6A8-9DD8A4D8AC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639B95E3-BC57-4F0A-AFEF-4CB3189308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EB87DE2D-9B7D-44AE-A558-8923AF86CA59}"/>
              </a:ext>
            </a:extLst>
          </p:cNvPr>
          <p:cNvSpPr>
            <a:spLocks noGrp="1"/>
          </p:cNvSpPr>
          <p:nvPr>
            <p:ph type="dt" sz="half" idx="10"/>
          </p:nvPr>
        </p:nvSpPr>
        <p:spPr/>
        <p:txBody>
          <a:bodyPr/>
          <a:lstStyle/>
          <a:p>
            <a:fld id="{E4A392B8-F6B8-4F96-BFAF-4FEEEE3BC46A}" type="datetimeFigureOut">
              <a:rPr lang="en-IE" smtClean="0"/>
              <a:t>03/05/2024</a:t>
            </a:fld>
            <a:endParaRPr lang="en-IE"/>
          </a:p>
        </p:txBody>
      </p:sp>
      <p:sp>
        <p:nvSpPr>
          <p:cNvPr id="5" name="Footer Placeholder 4">
            <a:extLst>
              <a:ext uri="{FF2B5EF4-FFF2-40B4-BE49-F238E27FC236}">
                <a16:creationId xmlns:a16="http://schemas.microsoft.com/office/drawing/2014/main" id="{BA609FA4-9D70-4BB4-8012-DA3369B7556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E3D32D94-1D62-413C-8F0A-ACBE34348AAF}"/>
              </a:ext>
            </a:extLst>
          </p:cNvPr>
          <p:cNvSpPr>
            <a:spLocks noGrp="1"/>
          </p:cNvSpPr>
          <p:nvPr>
            <p:ph type="sldNum" sz="quarter" idx="12"/>
          </p:nvPr>
        </p:nvSpPr>
        <p:spPr/>
        <p:txBody>
          <a:bodyPr/>
          <a:lstStyle/>
          <a:p>
            <a:fld id="{559EAF96-8EB6-4E23-84E4-AD245990C14F}" type="slidenum">
              <a:rPr lang="en-IE" smtClean="0"/>
              <a:t>‹#›</a:t>
            </a:fld>
            <a:endParaRPr lang="en-IE"/>
          </a:p>
        </p:txBody>
      </p:sp>
    </p:spTree>
    <p:extLst>
      <p:ext uri="{BB962C8B-B14F-4D97-AF65-F5344CB8AC3E}">
        <p14:creationId xmlns:p14="http://schemas.microsoft.com/office/powerpoint/2010/main" val="3473776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90A20-00C5-4341-B78A-088183D0B930}"/>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92C3504D-657D-4447-B3B0-939ED3FABF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2BC8438A-4B62-4CF2-987F-D52EF6CE42A8}"/>
              </a:ext>
            </a:extLst>
          </p:cNvPr>
          <p:cNvSpPr>
            <a:spLocks noGrp="1"/>
          </p:cNvSpPr>
          <p:nvPr>
            <p:ph type="dt" sz="half" idx="10"/>
          </p:nvPr>
        </p:nvSpPr>
        <p:spPr/>
        <p:txBody>
          <a:bodyPr/>
          <a:lstStyle/>
          <a:p>
            <a:fld id="{E4A392B8-F6B8-4F96-BFAF-4FEEEE3BC46A}" type="datetimeFigureOut">
              <a:rPr lang="en-IE" smtClean="0"/>
              <a:t>03/05/2024</a:t>
            </a:fld>
            <a:endParaRPr lang="en-IE"/>
          </a:p>
        </p:txBody>
      </p:sp>
      <p:sp>
        <p:nvSpPr>
          <p:cNvPr id="5" name="Footer Placeholder 4">
            <a:extLst>
              <a:ext uri="{FF2B5EF4-FFF2-40B4-BE49-F238E27FC236}">
                <a16:creationId xmlns:a16="http://schemas.microsoft.com/office/drawing/2014/main" id="{AF77C577-3254-4544-85BB-05E23DAE9B79}"/>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B38CBA0C-0423-4C33-8561-56749461FC14}"/>
              </a:ext>
            </a:extLst>
          </p:cNvPr>
          <p:cNvSpPr>
            <a:spLocks noGrp="1"/>
          </p:cNvSpPr>
          <p:nvPr>
            <p:ph type="sldNum" sz="quarter" idx="12"/>
          </p:nvPr>
        </p:nvSpPr>
        <p:spPr/>
        <p:txBody>
          <a:bodyPr/>
          <a:lstStyle/>
          <a:p>
            <a:fld id="{559EAF96-8EB6-4E23-84E4-AD245990C14F}" type="slidenum">
              <a:rPr lang="en-IE" smtClean="0"/>
              <a:t>‹#›</a:t>
            </a:fld>
            <a:endParaRPr lang="en-IE"/>
          </a:p>
        </p:txBody>
      </p:sp>
    </p:spTree>
    <p:extLst>
      <p:ext uri="{BB962C8B-B14F-4D97-AF65-F5344CB8AC3E}">
        <p14:creationId xmlns:p14="http://schemas.microsoft.com/office/powerpoint/2010/main" val="4191084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B19B54-5020-4A6E-88A8-AC13B3B495E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5BE9E53B-9E0B-45EF-968D-66C82D2968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381FB461-3D88-47F9-848D-D3C31CA319D7}"/>
              </a:ext>
            </a:extLst>
          </p:cNvPr>
          <p:cNvSpPr>
            <a:spLocks noGrp="1"/>
          </p:cNvSpPr>
          <p:nvPr>
            <p:ph type="dt" sz="half" idx="10"/>
          </p:nvPr>
        </p:nvSpPr>
        <p:spPr/>
        <p:txBody>
          <a:bodyPr/>
          <a:lstStyle/>
          <a:p>
            <a:fld id="{E4A392B8-F6B8-4F96-BFAF-4FEEEE3BC46A}" type="datetimeFigureOut">
              <a:rPr lang="en-IE" smtClean="0"/>
              <a:t>03/05/2024</a:t>
            </a:fld>
            <a:endParaRPr lang="en-IE"/>
          </a:p>
        </p:txBody>
      </p:sp>
      <p:sp>
        <p:nvSpPr>
          <p:cNvPr id="5" name="Footer Placeholder 4">
            <a:extLst>
              <a:ext uri="{FF2B5EF4-FFF2-40B4-BE49-F238E27FC236}">
                <a16:creationId xmlns:a16="http://schemas.microsoft.com/office/drawing/2014/main" id="{509C87E5-9714-4CEA-B507-D78C0B4C6633}"/>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885E091E-CBFD-43A5-8F90-D164D64F0519}"/>
              </a:ext>
            </a:extLst>
          </p:cNvPr>
          <p:cNvSpPr>
            <a:spLocks noGrp="1"/>
          </p:cNvSpPr>
          <p:nvPr>
            <p:ph type="sldNum" sz="quarter" idx="12"/>
          </p:nvPr>
        </p:nvSpPr>
        <p:spPr/>
        <p:txBody>
          <a:bodyPr/>
          <a:lstStyle/>
          <a:p>
            <a:fld id="{559EAF96-8EB6-4E23-84E4-AD245990C14F}" type="slidenum">
              <a:rPr lang="en-IE" smtClean="0"/>
              <a:t>‹#›</a:t>
            </a:fld>
            <a:endParaRPr lang="en-IE"/>
          </a:p>
        </p:txBody>
      </p:sp>
    </p:spTree>
    <p:extLst>
      <p:ext uri="{BB962C8B-B14F-4D97-AF65-F5344CB8AC3E}">
        <p14:creationId xmlns:p14="http://schemas.microsoft.com/office/powerpoint/2010/main" val="308179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B54E671-DA72-46CD-9D18-6D6BB5328830}"/>
              </a:ext>
            </a:extLst>
          </p:cNvPr>
          <p:cNvSpPr/>
          <p:nvPr/>
        </p:nvSpPr>
        <p:spPr>
          <a:xfrm>
            <a:off x="0" y="0"/>
            <a:ext cx="12191996" cy="6858000"/>
          </a:xfrm>
          <a:prstGeom prst="rect">
            <a:avLst/>
          </a:prstGeom>
          <a:solidFill>
            <a:srgbClr val="595959"/>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entury Gothic"/>
            </a:endParaRPr>
          </a:p>
        </p:txBody>
      </p:sp>
      <p:sp>
        <p:nvSpPr>
          <p:cNvPr id="3" name="Rectangle 9">
            <a:extLst>
              <a:ext uri="{FF2B5EF4-FFF2-40B4-BE49-F238E27FC236}">
                <a16:creationId xmlns:a16="http://schemas.microsoft.com/office/drawing/2014/main" id="{97F17764-B416-4B1C-8A00-8C0979382F20}"/>
              </a:ext>
            </a:extLst>
          </p:cNvPr>
          <p:cNvSpPr/>
          <p:nvPr/>
        </p:nvSpPr>
        <p:spPr>
          <a:xfrm>
            <a:off x="1307866" y="1267733"/>
            <a:ext cx="9576264" cy="4307948"/>
          </a:xfrm>
          <a:prstGeom prst="rect">
            <a:avLst/>
          </a:prstGeom>
          <a:solidFill>
            <a:srgbClr val="FFFFFF"/>
          </a:solidFill>
          <a:ln cap="flat">
            <a:noFill/>
            <a:prstDash val="solid"/>
          </a:ln>
          <a:effectLst>
            <a:outerShdw dir="16200000" algn="tl">
              <a:srgbClr val="000000">
                <a:alpha val="66000"/>
              </a:srgbClr>
            </a:outerShdw>
          </a:effectLst>
        </p:spPr>
        <p:txBody>
          <a:bodyPr lIns="0" tIns="0" rIns="0" bIns="0"/>
          <a:lstStyle/>
          <a:p>
            <a:endParaRPr lang="en-IE"/>
          </a:p>
        </p:txBody>
      </p:sp>
      <p:sp>
        <p:nvSpPr>
          <p:cNvPr id="4" name="Rectangle 10">
            <a:extLst>
              <a:ext uri="{FF2B5EF4-FFF2-40B4-BE49-F238E27FC236}">
                <a16:creationId xmlns:a16="http://schemas.microsoft.com/office/drawing/2014/main" id="{6E400214-D6B1-4D3E-A025-3837495CB236}"/>
              </a:ext>
            </a:extLst>
          </p:cNvPr>
          <p:cNvSpPr/>
          <p:nvPr/>
        </p:nvSpPr>
        <p:spPr>
          <a:xfrm>
            <a:off x="1447796" y="1411614"/>
            <a:ext cx="9296403" cy="4034771"/>
          </a:xfrm>
          <a:prstGeom prst="rect">
            <a:avLst/>
          </a:prstGeom>
          <a:noFill/>
          <a:ln w="6345" cap="sq">
            <a:solidFill>
              <a:srgbClr val="404040"/>
            </a:solidFill>
            <a:prstDash val="solid"/>
            <a:miter/>
          </a:ln>
        </p:spPr>
        <p:txBody>
          <a:bodyPr lIns="0" tIns="0" rIns="0" bIns="0"/>
          <a:lstStyle/>
          <a:p>
            <a:endParaRPr lang="en-IE"/>
          </a:p>
        </p:txBody>
      </p:sp>
      <p:sp>
        <p:nvSpPr>
          <p:cNvPr id="5" name="Rectangle 14">
            <a:extLst>
              <a:ext uri="{FF2B5EF4-FFF2-40B4-BE49-F238E27FC236}">
                <a16:creationId xmlns:a16="http://schemas.microsoft.com/office/drawing/2014/main" id="{326BBE12-7409-4CB6-8CDD-01205DA9D319}"/>
              </a:ext>
            </a:extLst>
          </p:cNvPr>
          <p:cNvSpPr/>
          <p:nvPr/>
        </p:nvSpPr>
        <p:spPr>
          <a:xfrm>
            <a:off x="5135883" y="1267733"/>
            <a:ext cx="1920240" cy="731520"/>
          </a:xfrm>
          <a:prstGeom prst="rect">
            <a:avLst/>
          </a:prstGeom>
          <a:solidFill>
            <a:srgbClr val="57903F"/>
          </a:solidFill>
          <a:ln cap="flat">
            <a:noFill/>
            <a:prstDash val="solid"/>
          </a:ln>
        </p:spPr>
        <p:txBody>
          <a:bodyPr lIns="0" tIns="0" rIns="0" bIns="0"/>
          <a:lstStyle/>
          <a:p>
            <a:endParaRPr lang="en-IE"/>
          </a:p>
        </p:txBody>
      </p:sp>
      <p:grpSp>
        <p:nvGrpSpPr>
          <p:cNvPr id="6" name="Group 6">
            <a:extLst>
              <a:ext uri="{FF2B5EF4-FFF2-40B4-BE49-F238E27FC236}">
                <a16:creationId xmlns:a16="http://schemas.microsoft.com/office/drawing/2014/main" id="{C5D01477-C48C-417B-BC6F-58FBA3693768}"/>
              </a:ext>
            </a:extLst>
          </p:cNvPr>
          <p:cNvGrpSpPr/>
          <p:nvPr/>
        </p:nvGrpSpPr>
        <p:grpSpPr>
          <a:xfrm>
            <a:off x="5250183" y="1267733"/>
            <a:ext cx="1691640" cy="615931"/>
            <a:chOff x="5250183" y="1267733"/>
            <a:chExt cx="1691640" cy="615931"/>
          </a:xfrm>
        </p:grpSpPr>
        <p:cxnSp>
          <p:nvCxnSpPr>
            <p:cNvPr id="7" name="Straight Connector 16">
              <a:extLst>
                <a:ext uri="{FF2B5EF4-FFF2-40B4-BE49-F238E27FC236}">
                  <a16:creationId xmlns:a16="http://schemas.microsoft.com/office/drawing/2014/main" id="{6372EF17-E0B5-45FA-8566-22783119C0A2}"/>
                </a:ext>
              </a:extLst>
            </p:cNvPr>
            <p:cNvCxnSpPr/>
            <p:nvPr/>
          </p:nvCxnSpPr>
          <p:spPr>
            <a:xfrm>
              <a:off x="5250183" y="1267733"/>
              <a:ext cx="0" cy="612648"/>
            </a:xfrm>
            <a:prstGeom prst="straightConnector1">
              <a:avLst/>
            </a:prstGeom>
            <a:noFill/>
            <a:ln w="6345" cap="flat">
              <a:solidFill>
                <a:srgbClr val="FFFFFF"/>
              </a:solidFill>
              <a:prstDash val="solid"/>
              <a:miter/>
            </a:ln>
          </p:spPr>
        </p:cxnSp>
        <p:cxnSp>
          <p:nvCxnSpPr>
            <p:cNvPr id="8" name="Straight Connector 17">
              <a:extLst>
                <a:ext uri="{FF2B5EF4-FFF2-40B4-BE49-F238E27FC236}">
                  <a16:creationId xmlns:a16="http://schemas.microsoft.com/office/drawing/2014/main" id="{1E93518C-EFF8-41E0-A0B7-87B3BB937F31}"/>
                </a:ext>
              </a:extLst>
            </p:cNvPr>
            <p:cNvCxnSpPr/>
            <p:nvPr/>
          </p:nvCxnSpPr>
          <p:spPr>
            <a:xfrm>
              <a:off x="6941823" y="1267733"/>
              <a:ext cx="0" cy="612648"/>
            </a:xfrm>
            <a:prstGeom prst="straightConnector1">
              <a:avLst/>
            </a:prstGeom>
            <a:noFill/>
            <a:ln w="6345" cap="flat">
              <a:solidFill>
                <a:srgbClr val="FFFFFF"/>
              </a:solidFill>
              <a:prstDash val="solid"/>
              <a:miter/>
            </a:ln>
          </p:spPr>
        </p:cxnSp>
        <p:cxnSp>
          <p:nvCxnSpPr>
            <p:cNvPr id="9" name="Straight Connector 18">
              <a:extLst>
                <a:ext uri="{FF2B5EF4-FFF2-40B4-BE49-F238E27FC236}">
                  <a16:creationId xmlns:a16="http://schemas.microsoft.com/office/drawing/2014/main" id="{CAB1583C-FF68-4F5E-AACB-273177CB18A5}"/>
                </a:ext>
              </a:extLst>
            </p:cNvPr>
            <p:cNvCxnSpPr/>
            <p:nvPr/>
          </p:nvCxnSpPr>
          <p:spPr>
            <a:xfrm>
              <a:off x="5250183" y="1883664"/>
              <a:ext cx="1691640" cy="0"/>
            </a:xfrm>
            <a:prstGeom prst="straightConnector1">
              <a:avLst/>
            </a:prstGeom>
            <a:noFill/>
            <a:ln w="6345" cap="flat">
              <a:solidFill>
                <a:srgbClr val="FFFFFF"/>
              </a:solidFill>
              <a:prstDash val="solid"/>
              <a:miter/>
            </a:ln>
          </p:spPr>
        </p:cxnSp>
      </p:grpSp>
      <p:sp>
        <p:nvSpPr>
          <p:cNvPr id="10" name="Title 1">
            <a:extLst>
              <a:ext uri="{FF2B5EF4-FFF2-40B4-BE49-F238E27FC236}">
                <a16:creationId xmlns:a16="http://schemas.microsoft.com/office/drawing/2014/main" id="{0072B97D-97B6-47C2-A9D8-16A5B3BF0FCA}"/>
              </a:ext>
            </a:extLst>
          </p:cNvPr>
          <p:cNvSpPr txBox="1">
            <a:spLocks noGrp="1"/>
          </p:cNvSpPr>
          <p:nvPr>
            <p:ph type="ctrTitle"/>
          </p:nvPr>
        </p:nvSpPr>
        <p:spPr>
          <a:xfrm>
            <a:off x="1629104" y="2244833"/>
            <a:ext cx="8933797" cy="2437232"/>
          </a:xfrm>
        </p:spPr>
        <p:txBody>
          <a:bodyPr anchorCtr="1"/>
          <a:lstStyle>
            <a:lvl1pPr algn="ctr">
              <a:lnSpc>
                <a:spcPct val="83000"/>
              </a:lnSpc>
              <a:defRPr sz="6800" cap="all" spc="-100"/>
            </a:lvl1pPr>
          </a:lstStyle>
          <a:p>
            <a:pPr lvl="0"/>
            <a:r>
              <a:rPr lang="en-US"/>
              <a:t>Click to edit Master title style</a:t>
            </a:r>
          </a:p>
        </p:txBody>
      </p:sp>
      <p:sp>
        <p:nvSpPr>
          <p:cNvPr id="11" name="Subtitle 2">
            <a:extLst>
              <a:ext uri="{FF2B5EF4-FFF2-40B4-BE49-F238E27FC236}">
                <a16:creationId xmlns:a16="http://schemas.microsoft.com/office/drawing/2014/main" id="{88880947-2D38-4F1E-8A04-FB3D904B5814}"/>
              </a:ext>
            </a:extLst>
          </p:cNvPr>
          <p:cNvSpPr txBox="1">
            <a:spLocks noGrp="1"/>
          </p:cNvSpPr>
          <p:nvPr>
            <p:ph type="subTitle" idx="1"/>
          </p:nvPr>
        </p:nvSpPr>
        <p:spPr>
          <a:xfrm>
            <a:off x="1629104" y="4682066"/>
            <a:ext cx="8936842" cy="457200"/>
          </a:xfrm>
        </p:spPr>
        <p:txBody>
          <a:bodyPr anchorCtr="1"/>
          <a:lstStyle>
            <a:lvl1pPr marL="0" indent="0" algn="ctr">
              <a:spcBef>
                <a:spcPts val="0"/>
              </a:spcBef>
              <a:buNone/>
              <a:defRPr sz="1800" spc="80">
                <a:solidFill>
                  <a:srgbClr val="0D0D0D"/>
                </a:solidFill>
              </a:defRPr>
            </a:lvl1pPr>
          </a:lstStyle>
          <a:p>
            <a:pPr lvl="0"/>
            <a:r>
              <a:rPr lang="en-US"/>
              <a:t>Click to edit Master subtitle style</a:t>
            </a:r>
          </a:p>
        </p:txBody>
      </p:sp>
      <p:sp>
        <p:nvSpPr>
          <p:cNvPr id="12" name="Date Placeholder 19">
            <a:extLst>
              <a:ext uri="{FF2B5EF4-FFF2-40B4-BE49-F238E27FC236}">
                <a16:creationId xmlns:a16="http://schemas.microsoft.com/office/drawing/2014/main" id="{88440FF4-97F8-442F-8B10-FE9D7BA5FF53}"/>
              </a:ext>
            </a:extLst>
          </p:cNvPr>
          <p:cNvSpPr txBox="1">
            <a:spLocks noGrp="1"/>
          </p:cNvSpPr>
          <p:nvPr>
            <p:ph type="dt" sz="half" idx="7"/>
          </p:nvPr>
        </p:nvSpPr>
        <p:spPr>
          <a:xfrm>
            <a:off x="5318763" y="1341260"/>
            <a:ext cx="1554480" cy="485546"/>
          </a:xfrm>
        </p:spPr>
        <p:txBody>
          <a:bodyPr anchorCtr="1"/>
          <a:lstStyle>
            <a:lvl1pPr algn="ctr">
              <a:defRPr sz="1300">
                <a:solidFill>
                  <a:srgbClr val="FFFFFF"/>
                </a:solidFill>
              </a:defRPr>
            </a:lvl1pPr>
          </a:lstStyle>
          <a:p>
            <a:pPr lvl="0"/>
            <a:fld id="{257F937A-75FF-42B6-A39B-4BEBE48A72CB}" type="datetime1">
              <a:rPr lang="en-US"/>
              <a:pPr lvl="0"/>
              <a:t>5/3/2024</a:t>
            </a:fld>
            <a:endParaRPr lang="en-US"/>
          </a:p>
        </p:txBody>
      </p:sp>
      <p:sp>
        <p:nvSpPr>
          <p:cNvPr id="13" name="Footer Placeholder 20">
            <a:extLst>
              <a:ext uri="{FF2B5EF4-FFF2-40B4-BE49-F238E27FC236}">
                <a16:creationId xmlns:a16="http://schemas.microsoft.com/office/drawing/2014/main" id="{5C49B204-107D-48E9-89AF-1B0C883727E9}"/>
              </a:ext>
            </a:extLst>
          </p:cNvPr>
          <p:cNvSpPr txBox="1">
            <a:spLocks noGrp="1"/>
          </p:cNvSpPr>
          <p:nvPr>
            <p:ph type="ftr" sz="quarter" idx="9"/>
          </p:nvPr>
        </p:nvSpPr>
        <p:spPr>
          <a:xfrm>
            <a:off x="1629104" y="5177405"/>
            <a:ext cx="5730297" cy="228600"/>
          </a:xfrm>
        </p:spPr>
        <p:txBody>
          <a:bodyPr/>
          <a:lstStyle>
            <a:lvl1pPr>
              <a:defRPr/>
            </a:lvl1pPr>
          </a:lstStyle>
          <a:p>
            <a:pPr lvl="0"/>
            <a:endParaRPr lang="en-US"/>
          </a:p>
        </p:txBody>
      </p:sp>
      <p:sp>
        <p:nvSpPr>
          <p:cNvPr id="14" name="Slide Number Placeholder 21">
            <a:extLst>
              <a:ext uri="{FF2B5EF4-FFF2-40B4-BE49-F238E27FC236}">
                <a16:creationId xmlns:a16="http://schemas.microsoft.com/office/drawing/2014/main" id="{3FCB17E8-67E5-4F38-8BEF-628BB9448A66}"/>
              </a:ext>
            </a:extLst>
          </p:cNvPr>
          <p:cNvSpPr txBox="1">
            <a:spLocks noGrp="1"/>
          </p:cNvSpPr>
          <p:nvPr>
            <p:ph type="sldNum" sz="quarter" idx="8"/>
          </p:nvPr>
        </p:nvSpPr>
        <p:spPr>
          <a:xfrm>
            <a:off x="8606918" y="5177405"/>
            <a:ext cx="1955983" cy="228600"/>
          </a:xfrm>
        </p:spPr>
        <p:txBody>
          <a:bodyPr/>
          <a:lstStyle>
            <a:lvl1pPr>
              <a:defRPr>
                <a:solidFill>
                  <a:srgbClr val="262626"/>
                </a:solidFill>
              </a:defRPr>
            </a:lvl1pPr>
          </a:lstStyle>
          <a:p>
            <a:pPr lvl="0"/>
            <a:fld id="{2B9326D4-B900-4157-B912-DE2D23D4A5DB}" type="slidenum">
              <a:t>‹#›</a:t>
            </a:fld>
            <a:endParaRPr lang="en-US"/>
          </a:p>
        </p:txBody>
      </p:sp>
    </p:spTree>
    <p:extLst>
      <p:ext uri="{BB962C8B-B14F-4D97-AF65-F5344CB8AC3E}">
        <p14:creationId xmlns:p14="http://schemas.microsoft.com/office/powerpoint/2010/main" val="181516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9A5BB-E296-431A-94CF-51EE2DD6AEF7}"/>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BFB9DE64-7A82-4A07-811B-8651A3150839}"/>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67C4E5-B0A8-4E1B-90D9-455C76544EEA}"/>
              </a:ext>
            </a:extLst>
          </p:cNvPr>
          <p:cNvSpPr txBox="1">
            <a:spLocks noGrp="1"/>
          </p:cNvSpPr>
          <p:nvPr>
            <p:ph type="dt" sz="half" idx="7"/>
          </p:nvPr>
        </p:nvSpPr>
        <p:spPr/>
        <p:txBody>
          <a:bodyPr/>
          <a:lstStyle>
            <a:lvl1pPr>
              <a:defRPr/>
            </a:lvl1pPr>
          </a:lstStyle>
          <a:p>
            <a:pPr lvl="0"/>
            <a:fld id="{357F3CC2-26FE-489E-AC8C-495DBCDB115C}" type="datetime1">
              <a:rPr lang="en-US"/>
              <a:pPr lvl="0"/>
              <a:t>5/3/2024</a:t>
            </a:fld>
            <a:endParaRPr lang="en-US"/>
          </a:p>
        </p:txBody>
      </p:sp>
      <p:sp>
        <p:nvSpPr>
          <p:cNvPr id="5" name="Footer Placeholder 4">
            <a:extLst>
              <a:ext uri="{FF2B5EF4-FFF2-40B4-BE49-F238E27FC236}">
                <a16:creationId xmlns:a16="http://schemas.microsoft.com/office/drawing/2014/main" id="{44DA5F32-E082-41D6-AA13-F6778F02A538}"/>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05F3B50D-B9A2-44F0-9BA5-5585E81C3E74}"/>
              </a:ext>
            </a:extLst>
          </p:cNvPr>
          <p:cNvSpPr txBox="1">
            <a:spLocks noGrp="1"/>
          </p:cNvSpPr>
          <p:nvPr>
            <p:ph type="sldNum" sz="quarter" idx="8"/>
          </p:nvPr>
        </p:nvSpPr>
        <p:spPr/>
        <p:txBody>
          <a:bodyPr/>
          <a:lstStyle>
            <a:lvl1pPr>
              <a:defRPr/>
            </a:lvl1pPr>
          </a:lstStyle>
          <a:p>
            <a:pPr lvl="0"/>
            <a:fld id="{C16AC3AA-6AF5-440F-94C2-CF46DF8EFD8A}" type="slidenum">
              <a:t>‹#›</a:t>
            </a:fld>
            <a:endParaRPr lang="en-US"/>
          </a:p>
        </p:txBody>
      </p:sp>
    </p:spTree>
    <p:extLst>
      <p:ext uri="{BB962C8B-B14F-4D97-AF65-F5344CB8AC3E}">
        <p14:creationId xmlns:p14="http://schemas.microsoft.com/office/powerpoint/2010/main" val="178891366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E197A319-9BCC-4134-9510-9AFC545E5D9F}"/>
              </a:ext>
            </a:extLst>
          </p:cNvPr>
          <p:cNvSpPr/>
          <p:nvPr/>
        </p:nvSpPr>
        <p:spPr>
          <a:xfrm>
            <a:off x="0" y="0"/>
            <a:ext cx="12191996" cy="6858000"/>
          </a:xfrm>
          <a:prstGeom prst="rect">
            <a:avLst/>
          </a:prstGeom>
          <a:solidFill>
            <a:srgbClr val="595959"/>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entury Gothic"/>
            </a:endParaRPr>
          </a:p>
        </p:txBody>
      </p:sp>
      <p:sp>
        <p:nvSpPr>
          <p:cNvPr id="3" name="Rectangle 22">
            <a:extLst>
              <a:ext uri="{FF2B5EF4-FFF2-40B4-BE49-F238E27FC236}">
                <a16:creationId xmlns:a16="http://schemas.microsoft.com/office/drawing/2014/main" id="{CD64D209-3DD3-4EC7-B497-BCFF7BC43A02}"/>
              </a:ext>
            </a:extLst>
          </p:cNvPr>
          <p:cNvSpPr/>
          <p:nvPr/>
        </p:nvSpPr>
        <p:spPr>
          <a:xfrm>
            <a:off x="1307866" y="1267733"/>
            <a:ext cx="9576264" cy="4307948"/>
          </a:xfrm>
          <a:prstGeom prst="rect">
            <a:avLst/>
          </a:prstGeom>
          <a:solidFill>
            <a:srgbClr val="FFFFFF"/>
          </a:solidFill>
          <a:ln cap="flat">
            <a:noFill/>
            <a:prstDash val="solid"/>
          </a:ln>
          <a:effectLst>
            <a:outerShdw dir="16200000" algn="tl">
              <a:srgbClr val="000000">
                <a:alpha val="66000"/>
              </a:srgbClr>
            </a:outerShdw>
          </a:effectLst>
        </p:spPr>
        <p:txBody>
          <a:bodyPr lIns="0" tIns="0" rIns="0" bIns="0"/>
          <a:lstStyle/>
          <a:p>
            <a:endParaRPr lang="en-IE"/>
          </a:p>
        </p:txBody>
      </p:sp>
      <p:sp>
        <p:nvSpPr>
          <p:cNvPr id="4" name="Rectangle 23">
            <a:extLst>
              <a:ext uri="{FF2B5EF4-FFF2-40B4-BE49-F238E27FC236}">
                <a16:creationId xmlns:a16="http://schemas.microsoft.com/office/drawing/2014/main" id="{047D67F4-B097-431A-8AA4-1275988F6440}"/>
              </a:ext>
            </a:extLst>
          </p:cNvPr>
          <p:cNvSpPr/>
          <p:nvPr/>
        </p:nvSpPr>
        <p:spPr>
          <a:xfrm>
            <a:off x="1447796" y="1411614"/>
            <a:ext cx="9296403" cy="4034771"/>
          </a:xfrm>
          <a:prstGeom prst="rect">
            <a:avLst/>
          </a:prstGeom>
          <a:noFill/>
          <a:ln w="6345" cap="sq">
            <a:solidFill>
              <a:srgbClr val="404040"/>
            </a:solidFill>
            <a:prstDash val="solid"/>
            <a:miter/>
          </a:ln>
        </p:spPr>
        <p:txBody>
          <a:bodyPr lIns="0" tIns="0" rIns="0" bIns="0"/>
          <a:lstStyle/>
          <a:p>
            <a:endParaRPr lang="en-IE"/>
          </a:p>
        </p:txBody>
      </p:sp>
      <p:sp>
        <p:nvSpPr>
          <p:cNvPr id="5" name="Rectangle 29">
            <a:extLst>
              <a:ext uri="{FF2B5EF4-FFF2-40B4-BE49-F238E27FC236}">
                <a16:creationId xmlns:a16="http://schemas.microsoft.com/office/drawing/2014/main" id="{40F51894-F465-4C56-99F6-89D2F2BCFC80}"/>
              </a:ext>
            </a:extLst>
          </p:cNvPr>
          <p:cNvSpPr/>
          <p:nvPr/>
        </p:nvSpPr>
        <p:spPr>
          <a:xfrm>
            <a:off x="5135883" y="1267733"/>
            <a:ext cx="1920240" cy="731520"/>
          </a:xfrm>
          <a:prstGeom prst="rect">
            <a:avLst/>
          </a:prstGeom>
          <a:solidFill>
            <a:srgbClr val="F03F2B"/>
          </a:solidFill>
          <a:ln cap="flat">
            <a:noFill/>
            <a:prstDash val="solid"/>
          </a:ln>
        </p:spPr>
        <p:txBody>
          <a:bodyPr lIns="0" tIns="0" rIns="0" bIns="0"/>
          <a:lstStyle/>
          <a:p>
            <a:endParaRPr lang="en-IE"/>
          </a:p>
        </p:txBody>
      </p:sp>
      <p:sp>
        <p:nvSpPr>
          <p:cNvPr id="6" name="Title 1">
            <a:extLst>
              <a:ext uri="{FF2B5EF4-FFF2-40B4-BE49-F238E27FC236}">
                <a16:creationId xmlns:a16="http://schemas.microsoft.com/office/drawing/2014/main" id="{8D79AA42-9A9D-4BD9-83CC-74902E921E7F}"/>
              </a:ext>
            </a:extLst>
          </p:cNvPr>
          <p:cNvSpPr txBox="1">
            <a:spLocks noGrp="1"/>
          </p:cNvSpPr>
          <p:nvPr>
            <p:ph type="title"/>
          </p:nvPr>
        </p:nvSpPr>
        <p:spPr>
          <a:xfrm>
            <a:off x="1629159" y="2275164"/>
            <a:ext cx="8933688" cy="2406892"/>
          </a:xfrm>
        </p:spPr>
        <p:txBody>
          <a:bodyPr anchorCtr="1"/>
          <a:lstStyle>
            <a:lvl1pPr algn="ctr">
              <a:lnSpc>
                <a:spcPct val="83000"/>
              </a:lnSpc>
              <a:defRPr sz="6800" cap="all" spc="-100"/>
            </a:lvl1pPr>
          </a:lstStyle>
          <a:p>
            <a:pPr lvl="0"/>
            <a:r>
              <a:rPr lang="en-US"/>
              <a:t>Click to edit Master title style</a:t>
            </a:r>
          </a:p>
        </p:txBody>
      </p:sp>
      <p:grpSp>
        <p:nvGrpSpPr>
          <p:cNvPr id="7" name="Group 15">
            <a:extLst>
              <a:ext uri="{FF2B5EF4-FFF2-40B4-BE49-F238E27FC236}">
                <a16:creationId xmlns:a16="http://schemas.microsoft.com/office/drawing/2014/main" id="{4650EDC9-01B8-4860-B2E6-E5B019D9303A}"/>
              </a:ext>
            </a:extLst>
          </p:cNvPr>
          <p:cNvGrpSpPr/>
          <p:nvPr/>
        </p:nvGrpSpPr>
        <p:grpSpPr>
          <a:xfrm>
            <a:off x="5250183" y="1267733"/>
            <a:ext cx="1691640" cy="615931"/>
            <a:chOff x="5250183" y="1267733"/>
            <a:chExt cx="1691640" cy="615931"/>
          </a:xfrm>
        </p:grpSpPr>
        <p:cxnSp>
          <p:nvCxnSpPr>
            <p:cNvPr id="8" name="Straight Connector 16">
              <a:extLst>
                <a:ext uri="{FF2B5EF4-FFF2-40B4-BE49-F238E27FC236}">
                  <a16:creationId xmlns:a16="http://schemas.microsoft.com/office/drawing/2014/main" id="{0D49525E-A819-45B5-84AE-755F9630AD6F}"/>
                </a:ext>
              </a:extLst>
            </p:cNvPr>
            <p:cNvCxnSpPr/>
            <p:nvPr/>
          </p:nvCxnSpPr>
          <p:spPr>
            <a:xfrm>
              <a:off x="5250183" y="1267733"/>
              <a:ext cx="0" cy="612648"/>
            </a:xfrm>
            <a:prstGeom prst="straightConnector1">
              <a:avLst/>
            </a:prstGeom>
            <a:noFill/>
            <a:ln w="6345" cap="flat">
              <a:solidFill>
                <a:srgbClr val="FFFFFF"/>
              </a:solidFill>
              <a:prstDash val="solid"/>
              <a:miter/>
            </a:ln>
          </p:spPr>
        </p:cxnSp>
        <p:cxnSp>
          <p:nvCxnSpPr>
            <p:cNvPr id="9" name="Straight Connector 17">
              <a:extLst>
                <a:ext uri="{FF2B5EF4-FFF2-40B4-BE49-F238E27FC236}">
                  <a16:creationId xmlns:a16="http://schemas.microsoft.com/office/drawing/2014/main" id="{97BCA433-6AC1-4151-B57A-1F6FC549E806}"/>
                </a:ext>
              </a:extLst>
            </p:cNvPr>
            <p:cNvCxnSpPr/>
            <p:nvPr/>
          </p:nvCxnSpPr>
          <p:spPr>
            <a:xfrm>
              <a:off x="6941823" y="1267733"/>
              <a:ext cx="0" cy="612648"/>
            </a:xfrm>
            <a:prstGeom prst="straightConnector1">
              <a:avLst/>
            </a:prstGeom>
            <a:noFill/>
            <a:ln w="6345" cap="flat">
              <a:solidFill>
                <a:srgbClr val="FFFFFF"/>
              </a:solidFill>
              <a:prstDash val="solid"/>
              <a:miter/>
            </a:ln>
          </p:spPr>
        </p:cxnSp>
        <p:cxnSp>
          <p:nvCxnSpPr>
            <p:cNvPr id="10" name="Straight Connector 18">
              <a:extLst>
                <a:ext uri="{FF2B5EF4-FFF2-40B4-BE49-F238E27FC236}">
                  <a16:creationId xmlns:a16="http://schemas.microsoft.com/office/drawing/2014/main" id="{670A36A7-5C33-4944-BF2C-54E94CD554C7}"/>
                </a:ext>
              </a:extLst>
            </p:cNvPr>
            <p:cNvCxnSpPr/>
            <p:nvPr/>
          </p:nvCxnSpPr>
          <p:spPr>
            <a:xfrm>
              <a:off x="5250183" y="1883664"/>
              <a:ext cx="1691640" cy="0"/>
            </a:xfrm>
            <a:prstGeom prst="straightConnector1">
              <a:avLst/>
            </a:prstGeom>
            <a:noFill/>
            <a:ln w="6345" cap="flat">
              <a:solidFill>
                <a:srgbClr val="FFFFFF"/>
              </a:solidFill>
              <a:prstDash val="solid"/>
              <a:miter/>
            </a:ln>
          </p:spPr>
        </p:cxnSp>
      </p:grpSp>
      <p:sp>
        <p:nvSpPr>
          <p:cNvPr id="11" name="Text Placeholder 2">
            <a:extLst>
              <a:ext uri="{FF2B5EF4-FFF2-40B4-BE49-F238E27FC236}">
                <a16:creationId xmlns:a16="http://schemas.microsoft.com/office/drawing/2014/main" id="{005E46B1-D991-4284-A006-AAFA9A017C11}"/>
              </a:ext>
            </a:extLst>
          </p:cNvPr>
          <p:cNvSpPr txBox="1">
            <a:spLocks noGrp="1"/>
          </p:cNvSpPr>
          <p:nvPr>
            <p:ph type="body" idx="1"/>
          </p:nvPr>
        </p:nvSpPr>
        <p:spPr>
          <a:xfrm>
            <a:off x="1629159" y="4682066"/>
            <a:ext cx="8939787" cy="457200"/>
          </a:xfrm>
        </p:spPr>
        <p:txBody>
          <a:bodyPr anchorCtr="1"/>
          <a:lstStyle>
            <a:lvl1pPr marL="0" indent="0" algn="ctr">
              <a:buNone/>
              <a:tabLst>
                <a:tab pos="2633664" algn="l"/>
              </a:tabLst>
              <a:defRPr sz="1800">
                <a:solidFill>
                  <a:srgbClr val="0D0D0D"/>
                </a:solidFill>
              </a:defRPr>
            </a:lvl1pPr>
          </a:lstStyle>
          <a:p>
            <a:pPr lvl="0"/>
            <a:r>
              <a:rPr lang="en-US"/>
              <a:t>Click to edit Master text styles</a:t>
            </a:r>
          </a:p>
        </p:txBody>
      </p:sp>
      <p:sp>
        <p:nvSpPr>
          <p:cNvPr id="12" name="Date Placeholder 3">
            <a:extLst>
              <a:ext uri="{FF2B5EF4-FFF2-40B4-BE49-F238E27FC236}">
                <a16:creationId xmlns:a16="http://schemas.microsoft.com/office/drawing/2014/main" id="{A2101867-1B5B-4191-8CF9-7720EF6FF2A8}"/>
              </a:ext>
            </a:extLst>
          </p:cNvPr>
          <p:cNvSpPr txBox="1">
            <a:spLocks noGrp="1"/>
          </p:cNvSpPr>
          <p:nvPr>
            <p:ph type="dt" sz="half" idx="7"/>
          </p:nvPr>
        </p:nvSpPr>
        <p:spPr>
          <a:xfrm>
            <a:off x="5318763" y="1344506"/>
            <a:ext cx="1554480" cy="498777"/>
          </a:xfrm>
        </p:spPr>
        <p:txBody>
          <a:bodyPr anchorCtr="1"/>
          <a:lstStyle>
            <a:lvl1pPr algn="ctr">
              <a:defRPr sz="1300">
                <a:solidFill>
                  <a:srgbClr val="FFFFFF"/>
                </a:solidFill>
              </a:defRPr>
            </a:lvl1pPr>
          </a:lstStyle>
          <a:p>
            <a:pPr lvl="0"/>
            <a:fld id="{B0706816-2463-4295-B56B-2863ECB55D18}" type="datetime1">
              <a:rPr lang="en-US"/>
              <a:pPr lvl="0"/>
              <a:t>5/3/2024</a:t>
            </a:fld>
            <a:endParaRPr lang="en-US"/>
          </a:p>
        </p:txBody>
      </p:sp>
      <p:sp>
        <p:nvSpPr>
          <p:cNvPr id="13" name="Footer Placeholder 4">
            <a:extLst>
              <a:ext uri="{FF2B5EF4-FFF2-40B4-BE49-F238E27FC236}">
                <a16:creationId xmlns:a16="http://schemas.microsoft.com/office/drawing/2014/main" id="{BBD4A349-E6CB-4052-8EE7-7313C5EE8B52}"/>
              </a:ext>
            </a:extLst>
          </p:cNvPr>
          <p:cNvSpPr txBox="1">
            <a:spLocks noGrp="1"/>
          </p:cNvSpPr>
          <p:nvPr>
            <p:ph type="ftr" sz="quarter" idx="9"/>
          </p:nvPr>
        </p:nvSpPr>
        <p:spPr>
          <a:xfrm>
            <a:off x="1629159" y="5177405"/>
            <a:ext cx="5660136" cy="228600"/>
          </a:xfrm>
        </p:spPr>
        <p:txBody>
          <a:bodyPr/>
          <a:lstStyle>
            <a:lvl1pPr>
              <a:defRPr/>
            </a:lvl1pPr>
          </a:lstStyle>
          <a:p>
            <a:pPr lvl="0"/>
            <a:endParaRPr lang="en-US"/>
          </a:p>
        </p:txBody>
      </p:sp>
      <p:sp>
        <p:nvSpPr>
          <p:cNvPr id="14" name="Slide Number Placeholder 5">
            <a:extLst>
              <a:ext uri="{FF2B5EF4-FFF2-40B4-BE49-F238E27FC236}">
                <a16:creationId xmlns:a16="http://schemas.microsoft.com/office/drawing/2014/main" id="{00075D8F-7B1B-4435-B4A4-83054F143B54}"/>
              </a:ext>
            </a:extLst>
          </p:cNvPr>
          <p:cNvSpPr txBox="1">
            <a:spLocks noGrp="1"/>
          </p:cNvSpPr>
          <p:nvPr>
            <p:ph type="sldNum" sz="quarter" idx="8"/>
          </p:nvPr>
        </p:nvSpPr>
        <p:spPr>
          <a:xfrm>
            <a:off x="8604504" y="5177405"/>
            <a:ext cx="1958343" cy="228600"/>
          </a:xfrm>
        </p:spPr>
        <p:txBody>
          <a:bodyPr/>
          <a:lstStyle>
            <a:lvl1pPr>
              <a:defRPr>
                <a:solidFill>
                  <a:srgbClr val="262626"/>
                </a:solidFill>
              </a:defRPr>
            </a:lvl1pPr>
          </a:lstStyle>
          <a:p>
            <a:pPr lvl="0"/>
            <a:fld id="{0E66FAA4-8DDE-44F7-A899-4408EF081536}" type="slidenum">
              <a:t>‹#›</a:t>
            </a:fld>
            <a:endParaRPr lang="en-US"/>
          </a:p>
        </p:txBody>
      </p:sp>
    </p:spTree>
    <p:extLst>
      <p:ext uri="{BB962C8B-B14F-4D97-AF65-F5344CB8AC3E}">
        <p14:creationId xmlns:p14="http://schemas.microsoft.com/office/powerpoint/2010/main" val="19412372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D8511D2F-44F3-4A1D-8459-C89801CEA4A9}"/>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8C717A82-D001-49EA-9A92-2B11FB4D8D3B}"/>
              </a:ext>
            </a:extLst>
          </p:cNvPr>
          <p:cNvSpPr txBox="1">
            <a:spLocks noGrp="1"/>
          </p:cNvSpPr>
          <p:nvPr>
            <p:ph idx="1"/>
          </p:nvPr>
        </p:nvSpPr>
        <p:spPr>
          <a:xfrm>
            <a:off x="1066803" y="2103120"/>
            <a:ext cx="4663440" cy="3749039"/>
          </a:xfrm>
        </p:spPr>
        <p:txBody>
          <a:bodyPr/>
          <a:lstStyle>
            <a:lvl1pPr>
              <a:defRPr sz="18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0084DC-1AD2-4DB6-AF86-8AB4BB068F72}"/>
              </a:ext>
            </a:extLst>
          </p:cNvPr>
          <p:cNvSpPr txBox="1">
            <a:spLocks noGrp="1"/>
          </p:cNvSpPr>
          <p:nvPr>
            <p:ph idx="2"/>
          </p:nvPr>
        </p:nvSpPr>
        <p:spPr>
          <a:xfrm>
            <a:off x="6461763" y="2103120"/>
            <a:ext cx="4663440" cy="3749039"/>
          </a:xfrm>
        </p:spPr>
        <p:txBody>
          <a:bodyPr/>
          <a:lstStyle>
            <a:lvl1pPr>
              <a:defRPr sz="18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B2F1AD-7B87-4EEA-989A-F7286E5F30C5}"/>
              </a:ext>
            </a:extLst>
          </p:cNvPr>
          <p:cNvSpPr txBox="1">
            <a:spLocks noGrp="1"/>
          </p:cNvSpPr>
          <p:nvPr>
            <p:ph type="dt" sz="half" idx="7"/>
          </p:nvPr>
        </p:nvSpPr>
        <p:spPr/>
        <p:txBody>
          <a:bodyPr/>
          <a:lstStyle>
            <a:lvl1pPr>
              <a:defRPr/>
            </a:lvl1pPr>
          </a:lstStyle>
          <a:p>
            <a:pPr lvl="0"/>
            <a:fld id="{82BE950B-B80E-4F16-AAD0-FC1B55A71256}" type="datetime1">
              <a:rPr lang="en-US"/>
              <a:pPr lvl="0"/>
              <a:t>5/3/2024</a:t>
            </a:fld>
            <a:endParaRPr lang="en-US"/>
          </a:p>
        </p:txBody>
      </p:sp>
      <p:sp>
        <p:nvSpPr>
          <p:cNvPr id="6" name="Footer Placeholder 5">
            <a:extLst>
              <a:ext uri="{FF2B5EF4-FFF2-40B4-BE49-F238E27FC236}">
                <a16:creationId xmlns:a16="http://schemas.microsoft.com/office/drawing/2014/main" id="{14008960-1879-4328-82EA-5AE06224B954}"/>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22547949-59EF-4349-8CE8-1C3A938CDCBC}"/>
              </a:ext>
            </a:extLst>
          </p:cNvPr>
          <p:cNvSpPr txBox="1">
            <a:spLocks noGrp="1"/>
          </p:cNvSpPr>
          <p:nvPr>
            <p:ph type="sldNum" sz="quarter" idx="8"/>
          </p:nvPr>
        </p:nvSpPr>
        <p:spPr/>
        <p:txBody>
          <a:bodyPr/>
          <a:lstStyle>
            <a:lvl1pPr>
              <a:defRPr/>
            </a:lvl1pPr>
          </a:lstStyle>
          <a:p>
            <a:pPr lvl="0"/>
            <a:fld id="{B699801B-F541-4934-80D3-8F5F18E4E8ED}" type="slidenum">
              <a:t>‹#›</a:t>
            </a:fld>
            <a:endParaRPr lang="en-US"/>
          </a:p>
        </p:txBody>
      </p:sp>
    </p:spTree>
    <p:extLst>
      <p:ext uri="{BB962C8B-B14F-4D97-AF65-F5344CB8AC3E}">
        <p14:creationId xmlns:p14="http://schemas.microsoft.com/office/powerpoint/2010/main" val="25506703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19E04-D7D9-4BAD-AE9A-7DCAE13B2C1E}"/>
              </a:ext>
            </a:extLst>
          </p:cNvPr>
          <p:cNvSpPr txBox="1">
            <a:spLocks noGrp="1"/>
          </p:cNvSpPr>
          <p:nvPr>
            <p:ph type="title"/>
          </p:nvPr>
        </p:nvSpPr>
        <p:spPr/>
        <p:txBody>
          <a:bodyPr/>
          <a:lstStyle>
            <a:lvl1pPr>
              <a:defRPr/>
            </a:lvl1pPr>
          </a:lstStyle>
          <a:p>
            <a:pPr lvl="0"/>
            <a:r>
              <a:rPr lang="en-US"/>
              <a:t>Click to edit Master title style</a:t>
            </a:r>
          </a:p>
        </p:txBody>
      </p:sp>
      <p:sp>
        <p:nvSpPr>
          <p:cNvPr id="3" name="Text Placeholder 2">
            <a:extLst>
              <a:ext uri="{FF2B5EF4-FFF2-40B4-BE49-F238E27FC236}">
                <a16:creationId xmlns:a16="http://schemas.microsoft.com/office/drawing/2014/main" id="{CAAC1B40-A507-4482-810C-A0D7B5FD6BC1}"/>
              </a:ext>
            </a:extLst>
          </p:cNvPr>
          <p:cNvSpPr txBox="1">
            <a:spLocks noGrp="1"/>
          </p:cNvSpPr>
          <p:nvPr>
            <p:ph type="body" idx="1"/>
          </p:nvPr>
        </p:nvSpPr>
        <p:spPr>
          <a:xfrm>
            <a:off x="1069848" y="2074334"/>
            <a:ext cx="4663440" cy="640080"/>
          </a:xfrm>
        </p:spPr>
        <p:txBody>
          <a:bodyPr anchor="ctr"/>
          <a:lstStyle>
            <a:lvl1pPr marL="0" indent="0">
              <a:spcBef>
                <a:spcPts val="0"/>
              </a:spcBef>
              <a:buNone/>
              <a:defRPr sz="1900" b="1"/>
            </a:lvl1pPr>
          </a:lstStyle>
          <a:p>
            <a:pPr lvl="0"/>
            <a:r>
              <a:rPr lang="en-US"/>
              <a:t>Click to edit Master text styles</a:t>
            </a:r>
          </a:p>
        </p:txBody>
      </p:sp>
      <p:sp>
        <p:nvSpPr>
          <p:cNvPr id="4" name="Content Placeholder 3">
            <a:extLst>
              <a:ext uri="{FF2B5EF4-FFF2-40B4-BE49-F238E27FC236}">
                <a16:creationId xmlns:a16="http://schemas.microsoft.com/office/drawing/2014/main" id="{546E4287-EC36-42C3-9A82-CBFDF47A6ECC}"/>
              </a:ext>
            </a:extLst>
          </p:cNvPr>
          <p:cNvSpPr txBox="1">
            <a:spLocks noGrp="1"/>
          </p:cNvSpPr>
          <p:nvPr>
            <p:ph idx="2"/>
          </p:nvPr>
        </p:nvSpPr>
        <p:spPr>
          <a:xfrm>
            <a:off x="1069848" y="2792467"/>
            <a:ext cx="4663440" cy="3163824"/>
          </a:xfrm>
        </p:spPr>
        <p:txBody>
          <a:bodyPr/>
          <a:lstStyle>
            <a:lvl1pPr>
              <a:defRPr sz="18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6630A4-CB22-4F81-A778-A9A0B64D8F39}"/>
              </a:ext>
            </a:extLst>
          </p:cNvPr>
          <p:cNvSpPr txBox="1">
            <a:spLocks noGrp="1"/>
          </p:cNvSpPr>
          <p:nvPr>
            <p:ph type="body" idx="3"/>
          </p:nvPr>
        </p:nvSpPr>
        <p:spPr>
          <a:xfrm>
            <a:off x="6458708" y="2074334"/>
            <a:ext cx="4663440" cy="640080"/>
          </a:xfrm>
        </p:spPr>
        <p:txBody>
          <a:bodyPr anchor="ctr"/>
          <a:lstStyle>
            <a:lvl1pPr marL="0" indent="0">
              <a:spcBef>
                <a:spcPts val="0"/>
              </a:spcBef>
              <a:buNone/>
              <a:defRPr sz="1900" b="1"/>
            </a:lvl1pPr>
          </a:lstStyle>
          <a:p>
            <a:pPr lvl="0"/>
            <a:r>
              <a:rPr lang="en-US"/>
              <a:t>Click to edit Master text styles</a:t>
            </a:r>
          </a:p>
        </p:txBody>
      </p:sp>
      <p:sp>
        <p:nvSpPr>
          <p:cNvPr id="6" name="Content Placeholder 5">
            <a:extLst>
              <a:ext uri="{FF2B5EF4-FFF2-40B4-BE49-F238E27FC236}">
                <a16:creationId xmlns:a16="http://schemas.microsoft.com/office/drawing/2014/main" id="{1891541C-515B-48A7-A6BB-C60E4387D60C}"/>
              </a:ext>
            </a:extLst>
          </p:cNvPr>
          <p:cNvSpPr txBox="1">
            <a:spLocks noGrp="1"/>
          </p:cNvSpPr>
          <p:nvPr>
            <p:ph idx="4"/>
          </p:nvPr>
        </p:nvSpPr>
        <p:spPr>
          <a:xfrm>
            <a:off x="6458708" y="2792467"/>
            <a:ext cx="4663440" cy="3164509"/>
          </a:xfrm>
        </p:spPr>
        <p:txBody>
          <a:bodyPr/>
          <a:lstStyle>
            <a:lvl1pPr>
              <a:defRPr sz="18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6F4723-FAB9-4ACA-9D5F-2E9BF62FCC48}"/>
              </a:ext>
            </a:extLst>
          </p:cNvPr>
          <p:cNvSpPr txBox="1">
            <a:spLocks noGrp="1"/>
          </p:cNvSpPr>
          <p:nvPr>
            <p:ph type="dt" sz="half" idx="7"/>
          </p:nvPr>
        </p:nvSpPr>
        <p:spPr/>
        <p:txBody>
          <a:bodyPr/>
          <a:lstStyle>
            <a:lvl1pPr>
              <a:defRPr/>
            </a:lvl1pPr>
          </a:lstStyle>
          <a:p>
            <a:pPr lvl="0"/>
            <a:fld id="{FA7DFAB9-04F0-43EB-9181-3D3DC377A5F3}" type="datetime1">
              <a:rPr lang="en-US"/>
              <a:pPr lvl="0"/>
              <a:t>5/3/2024</a:t>
            </a:fld>
            <a:endParaRPr lang="en-US"/>
          </a:p>
        </p:txBody>
      </p:sp>
      <p:sp>
        <p:nvSpPr>
          <p:cNvPr id="8" name="Footer Placeholder 7">
            <a:extLst>
              <a:ext uri="{FF2B5EF4-FFF2-40B4-BE49-F238E27FC236}">
                <a16:creationId xmlns:a16="http://schemas.microsoft.com/office/drawing/2014/main" id="{78714DCB-8C6C-49E4-B2B6-10594B3248AC}"/>
              </a:ext>
            </a:extLst>
          </p:cNvPr>
          <p:cNvSpPr txBox="1">
            <a:spLocks noGrp="1"/>
          </p:cNvSpPr>
          <p:nvPr>
            <p:ph type="ftr" sz="quarter" idx="9"/>
          </p:nvPr>
        </p:nvSpPr>
        <p:spPr/>
        <p:txBody>
          <a:bodyPr/>
          <a:lstStyle>
            <a:lvl1pPr>
              <a:defRPr/>
            </a:lvl1pPr>
          </a:lstStyle>
          <a:p>
            <a:pPr lvl="0"/>
            <a:endParaRPr lang="en-US"/>
          </a:p>
        </p:txBody>
      </p:sp>
      <p:sp>
        <p:nvSpPr>
          <p:cNvPr id="9" name="Slide Number Placeholder 8">
            <a:extLst>
              <a:ext uri="{FF2B5EF4-FFF2-40B4-BE49-F238E27FC236}">
                <a16:creationId xmlns:a16="http://schemas.microsoft.com/office/drawing/2014/main" id="{3D311188-A097-47D3-A8AA-F55DC9A45C22}"/>
              </a:ext>
            </a:extLst>
          </p:cNvPr>
          <p:cNvSpPr txBox="1">
            <a:spLocks noGrp="1"/>
          </p:cNvSpPr>
          <p:nvPr>
            <p:ph type="sldNum" sz="quarter" idx="8"/>
          </p:nvPr>
        </p:nvSpPr>
        <p:spPr/>
        <p:txBody>
          <a:bodyPr/>
          <a:lstStyle>
            <a:lvl1pPr>
              <a:defRPr/>
            </a:lvl1pPr>
          </a:lstStyle>
          <a:p>
            <a:pPr lvl="0"/>
            <a:fld id="{673CD585-A2FF-4087-94B6-B538E6ADA2AD}" type="slidenum">
              <a:t>‹#›</a:t>
            </a:fld>
            <a:endParaRPr lang="en-US"/>
          </a:p>
        </p:txBody>
      </p:sp>
    </p:spTree>
    <p:extLst>
      <p:ext uri="{BB962C8B-B14F-4D97-AF65-F5344CB8AC3E}">
        <p14:creationId xmlns:p14="http://schemas.microsoft.com/office/powerpoint/2010/main" val="35441514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8BA5E-D1C2-4BB4-A825-3665B66097A2}"/>
              </a:ext>
            </a:extLst>
          </p:cNvPr>
          <p:cNvSpPr txBox="1">
            <a:spLocks noGrp="1"/>
          </p:cNvSpPr>
          <p:nvPr>
            <p:ph type="title"/>
          </p:nvPr>
        </p:nvSpPr>
        <p:spPr/>
        <p:txBody>
          <a:bodyPr/>
          <a:lstStyle>
            <a:lvl1pPr>
              <a:defRPr/>
            </a:lvl1pPr>
          </a:lstStyle>
          <a:p>
            <a:pPr lvl="0"/>
            <a:r>
              <a:rPr lang="en-US"/>
              <a:t>Click to edit Master title style</a:t>
            </a:r>
          </a:p>
        </p:txBody>
      </p:sp>
      <p:sp>
        <p:nvSpPr>
          <p:cNvPr id="3" name="Date Placeholder 2">
            <a:extLst>
              <a:ext uri="{FF2B5EF4-FFF2-40B4-BE49-F238E27FC236}">
                <a16:creationId xmlns:a16="http://schemas.microsoft.com/office/drawing/2014/main" id="{4912A9EA-0360-4D07-9143-726C6C136D6B}"/>
              </a:ext>
            </a:extLst>
          </p:cNvPr>
          <p:cNvSpPr txBox="1">
            <a:spLocks noGrp="1"/>
          </p:cNvSpPr>
          <p:nvPr>
            <p:ph type="dt" sz="half" idx="7"/>
          </p:nvPr>
        </p:nvSpPr>
        <p:spPr/>
        <p:txBody>
          <a:bodyPr/>
          <a:lstStyle>
            <a:lvl1pPr>
              <a:defRPr/>
            </a:lvl1pPr>
          </a:lstStyle>
          <a:p>
            <a:pPr lvl="0"/>
            <a:fld id="{79E3633E-3DBD-4207-A53A-FB4A95550A52}" type="datetime1">
              <a:rPr lang="en-US"/>
              <a:pPr lvl="0"/>
              <a:t>5/3/2024</a:t>
            </a:fld>
            <a:endParaRPr lang="en-US"/>
          </a:p>
        </p:txBody>
      </p:sp>
      <p:sp>
        <p:nvSpPr>
          <p:cNvPr id="4" name="Footer Placeholder 3">
            <a:extLst>
              <a:ext uri="{FF2B5EF4-FFF2-40B4-BE49-F238E27FC236}">
                <a16:creationId xmlns:a16="http://schemas.microsoft.com/office/drawing/2014/main" id="{BE4A1977-79FA-499C-A4A6-5942255CDEA6}"/>
              </a:ext>
            </a:extLst>
          </p:cNvPr>
          <p:cNvSpPr txBox="1">
            <a:spLocks noGrp="1"/>
          </p:cNvSpPr>
          <p:nvPr>
            <p:ph type="ftr" sz="quarter" idx="9"/>
          </p:nvPr>
        </p:nvSpPr>
        <p:spPr/>
        <p:txBody>
          <a:bodyPr/>
          <a:lstStyle>
            <a:lvl1pPr>
              <a:defRPr/>
            </a:lvl1pPr>
          </a:lstStyle>
          <a:p>
            <a:pPr lvl="0"/>
            <a:endParaRPr lang="en-US"/>
          </a:p>
        </p:txBody>
      </p:sp>
      <p:sp>
        <p:nvSpPr>
          <p:cNvPr id="5" name="Slide Number Placeholder 4">
            <a:extLst>
              <a:ext uri="{FF2B5EF4-FFF2-40B4-BE49-F238E27FC236}">
                <a16:creationId xmlns:a16="http://schemas.microsoft.com/office/drawing/2014/main" id="{F034BE66-0407-475A-9FC2-58F368237032}"/>
              </a:ext>
            </a:extLst>
          </p:cNvPr>
          <p:cNvSpPr txBox="1">
            <a:spLocks noGrp="1"/>
          </p:cNvSpPr>
          <p:nvPr>
            <p:ph type="sldNum" sz="quarter" idx="8"/>
          </p:nvPr>
        </p:nvSpPr>
        <p:spPr/>
        <p:txBody>
          <a:bodyPr/>
          <a:lstStyle>
            <a:lvl1pPr>
              <a:defRPr/>
            </a:lvl1pPr>
          </a:lstStyle>
          <a:p>
            <a:pPr lvl="0"/>
            <a:fld id="{A50D0384-8637-4BF4-9CF5-1E1027F26E8E}" type="slidenum">
              <a:t>‹#›</a:t>
            </a:fld>
            <a:endParaRPr lang="en-US"/>
          </a:p>
        </p:txBody>
      </p:sp>
    </p:spTree>
    <p:extLst>
      <p:ext uri="{BB962C8B-B14F-4D97-AF65-F5344CB8AC3E}">
        <p14:creationId xmlns:p14="http://schemas.microsoft.com/office/powerpoint/2010/main" val="3488771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42E37A-01DD-4313-ACE1-95402A0661F5}"/>
              </a:ext>
            </a:extLst>
          </p:cNvPr>
          <p:cNvSpPr txBox="1">
            <a:spLocks noGrp="1"/>
          </p:cNvSpPr>
          <p:nvPr>
            <p:ph type="dt" sz="half" idx="7"/>
          </p:nvPr>
        </p:nvSpPr>
        <p:spPr/>
        <p:txBody>
          <a:bodyPr/>
          <a:lstStyle>
            <a:lvl1pPr>
              <a:defRPr/>
            </a:lvl1pPr>
          </a:lstStyle>
          <a:p>
            <a:pPr lvl="0"/>
            <a:fld id="{BC379966-08D5-41D1-83FA-67E438E9D958}" type="datetime1">
              <a:rPr lang="en-US"/>
              <a:pPr lvl="0"/>
              <a:t>5/3/2024</a:t>
            </a:fld>
            <a:endParaRPr lang="en-US"/>
          </a:p>
        </p:txBody>
      </p:sp>
      <p:sp>
        <p:nvSpPr>
          <p:cNvPr id="3" name="Footer Placeholder 2">
            <a:extLst>
              <a:ext uri="{FF2B5EF4-FFF2-40B4-BE49-F238E27FC236}">
                <a16:creationId xmlns:a16="http://schemas.microsoft.com/office/drawing/2014/main" id="{49A5AA4D-26BD-4FDB-950C-B467C1068790}"/>
              </a:ext>
            </a:extLst>
          </p:cNvPr>
          <p:cNvSpPr txBox="1">
            <a:spLocks noGrp="1"/>
          </p:cNvSpPr>
          <p:nvPr>
            <p:ph type="ftr" sz="quarter" idx="9"/>
          </p:nvPr>
        </p:nvSpPr>
        <p:spPr/>
        <p:txBody>
          <a:bodyPr/>
          <a:lstStyle>
            <a:lvl1pPr>
              <a:defRPr/>
            </a:lvl1pPr>
          </a:lstStyle>
          <a:p>
            <a:pPr lvl="0"/>
            <a:endParaRPr lang="en-US"/>
          </a:p>
        </p:txBody>
      </p:sp>
      <p:sp>
        <p:nvSpPr>
          <p:cNvPr id="4" name="Slide Number Placeholder 3">
            <a:extLst>
              <a:ext uri="{FF2B5EF4-FFF2-40B4-BE49-F238E27FC236}">
                <a16:creationId xmlns:a16="http://schemas.microsoft.com/office/drawing/2014/main" id="{70E9C634-5F2F-42EA-8A1E-563E8F8E72EC}"/>
              </a:ext>
            </a:extLst>
          </p:cNvPr>
          <p:cNvSpPr txBox="1">
            <a:spLocks noGrp="1"/>
          </p:cNvSpPr>
          <p:nvPr>
            <p:ph type="sldNum" sz="quarter" idx="8"/>
          </p:nvPr>
        </p:nvSpPr>
        <p:spPr/>
        <p:txBody>
          <a:bodyPr/>
          <a:lstStyle>
            <a:lvl1pPr>
              <a:defRPr/>
            </a:lvl1pPr>
          </a:lstStyle>
          <a:p>
            <a:pPr lvl="0"/>
            <a:fld id="{F3D55D5C-A772-4078-9E0C-114B3CC12AB7}" type="slidenum">
              <a:t>‹#›</a:t>
            </a:fld>
            <a:endParaRPr lang="en-US"/>
          </a:p>
        </p:txBody>
      </p:sp>
    </p:spTree>
    <p:extLst>
      <p:ext uri="{BB962C8B-B14F-4D97-AF65-F5344CB8AC3E}">
        <p14:creationId xmlns:p14="http://schemas.microsoft.com/office/powerpoint/2010/main" val="34442878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C921D0AD-363F-4683-ACC6-B2EEA134EDE8}"/>
              </a:ext>
            </a:extLst>
          </p:cNvPr>
          <p:cNvSpPr/>
          <p:nvPr/>
        </p:nvSpPr>
        <p:spPr>
          <a:xfrm>
            <a:off x="8119872" y="237744"/>
            <a:ext cx="3826599" cy="6382512"/>
          </a:xfrm>
          <a:prstGeom prst="rect">
            <a:avLst/>
          </a:prstGeom>
          <a:solidFill>
            <a:srgbClr val="D9D9D9">
              <a:alpha val="60000"/>
            </a:srgbClr>
          </a:solidFill>
          <a:ln cap="flat">
            <a:noFill/>
            <a:prstDash val="solid"/>
          </a:ln>
        </p:spPr>
        <p:txBody>
          <a:bodyPr lIns="0" tIns="0" rIns="0" bIns="0"/>
          <a:lstStyle/>
          <a:p>
            <a:endParaRPr lang="en-IE"/>
          </a:p>
        </p:txBody>
      </p:sp>
      <p:sp>
        <p:nvSpPr>
          <p:cNvPr id="3" name="Rectangle 12">
            <a:extLst>
              <a:ext uri="{FF2B5EF4-FFF2-40B4-BE49-F238E27FC236}">
                <a16:creationId xmlns:a16="http://schemas.microsoft.com/office/drawing/2014/main" id="{87293908-AD2C-42C0-B0CB-FFE176E29765}"/>
              </a:ext>
            </a:extLst>
          </p:cNvPr>
          <p:cNvSpPr/>
          <p:nvPr/>
        </p:nvSpPr>
        <p:spPr>
          <a:xfrm>
            <a:off x="8254663" y="374904"/>
            <a:ext cx="3557015" cy="6108192"/>
          </a:xfrm>
          <a:prstGeom prst="rect">
            <a:avLst/>
          </a:prstGeom>
          <a:noFill/>
          <a:ln w="6345" cap="sq">
            <a:solidFill>
              <a:srgbClr val="404040"/>
            </a:solidFill>
            <a:prstDash val="solid"/>
            <a:miter/>
          </a:ln>
        </p:spPr>
        <p:txBody>
          <a:bodyPr lIns="0" tIns="0" rIns="0" bIns="0"/>
          <a:lstStyle/>
          <a:p>
            <a:endParaRPr lang="en-IE"/>
          </a:p>
        </p:txBody>
      </p:sp>
      <p:sp>
        <p:nvSpPr>
          <p:cNvPr id="4" name="Title 1">
            <a:extLst>
              <a:ext uri="{FF2B5EF4-FFF2-40B4-BE49-F238E27FC236}">
                <a16:creationId xmlns:a16="http://schemas.microsoft.com/office/drawing/2014/main" id="{625E1D92-0DE8-434A-954D-7897377397A3}"/>
              </a:ext>
            </a:extLst>
          </p:cNvPr>
          <p:cNvSpPr txBox="1">
            <a:spLocks noGrp="1"/>
          </p:cNvSpPr>
          <p:nvPr>
            <p:ph type="title"/>
          </p:nvPr>
        </p:nvSpPr>
        <p:spPr>
          <a:xfrm>
            <a:off x="8458200" y="607390"/>
            <a:ext cx="3161958" cy="1645920"/>
          </a:xfrm>
        </p:spPr>
        <p:txBody>
          <a:bodyPr anchor="b"/>
          <a:lstStyle>
            <a:lvl1pPr>
              <a:lnSpc>
                <a:spcPct val="100000"/>
              </a:lnSpc>
              <a:defRPr sz="3200">
                <a:solidFill>
                  <a:srgbClr val="000000"/>
                </a:solidFill>
              </a:defRPr>
            </a:lvl1pPr>
          </a:lstStyle>
          <a:p>
            <a:pPr lvl="0"/>
            <a:r>
              <a:rPr lang="en-US"/>
              <a:t>Click to edit Master title style</a:t>
            </a:r>
          </a:p>
        </p:txBody>
      </p:sp>
      <p:sp>
        <p:nvSpPr>
          <p:cNvPr id="5" name="Content Placeholder 2">
            <a:extLst>
              <a:ext uri="{FF2B5EF4-FFF2-40B4-BE49-F238E27FC236}">
                <a16:creationId xmlns:a16="http://schemas.microsoft.com/office/drawing/2014/main" id="{80B9A7E8-01BD-4055-97A1-01D22F169CCD}"/>
              </a:ext>
            </a:extLst>
          </p:cNvPr>
          <p:cNvSpPr txBox="1">
            <a:spLocks noGrp="1"/>
          </p:cNvSpPr>
          <p:nvPr>
            <p:ph idx="1"/>
          </p:nvPr>
        </p:nvSpPr>
        <p:spPr>
          <a:xfrm>
            <a:off x="685800" y="609603"/>
            <a:ext cx="6858000" cy="5333996"/>
          </a:xfrm>
        </p:spPr>
        <p:txBody>
          <a:bodyPr/>
          <a:lstStyle>
            <a:lvl1pPr>
              <a:defRPr sz="19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DF6DD188-B089-4482-8A20-2A8736BAB1A2}"/>
              </a:ext>
            </a:extLst>
          </p:cNvPr>
          <p:cNvSpPr txBox="1">
            <a:spLocks noGrp="1"/>
          </p:cNvSpPr>
          <p:nvPr>
            <p:ph type="body" idx="2"/>
          </p:nvPr>
        </p:nvSpPr>
        <p:spPr>
          <a:xfrm>
            <a:off x="8458200" y="2336804"/>
            <a:ext cx="3161958" cy="3606795"/>
          </a:xfrm>
        </p:spPr>
        <p:txBody>
          <a:bodyPr/>
          <a:lstStyle>
            <a:lvl1pPr marL="0" indent="0">
              <a:spcBef>
                <a:spcPts val="800"/>
              </a:spcBef>
              <a:buNone/>
              <a:defRPr sz="1800"/>
            </a:lvl1pPr>
          </a:lstStyle>
          <a:p>
            <a:pPr lvl="0"/>
            <a:r>
              <a:rPr lang="en-US"/>
              <a:t>Click to edit Master text styles</a:t>
            </a:r>
          </a:p>
        </p:txBody>
      </p:sp>
      <p:sp>
        <p:nvSpPr>
          <p:cNvPr id="7" name="Date Placeholder 7">
            <a:extLst>
              <a:ext uri="{FF2B5EF4-FFF2-40B4-BE49-F238E27FC236}">
                <a16:creationId xmlns:a16="http://schemas.microsoft.com/office/drawing/2014/main" id="{B5686B39-18D0-4A48-9761-DCDFD60DE61C}"/>
              </a:ext>
            </a:extLst>
          </p:cNvPr>
          <p:cNvSpPr txBox="1">
            <a:spLocks noGrp="1"/>
          </p:cNvSpPr>
          <p:nvPr>
            <p:ph type="dt" sz="half" idx="7"/>
          </p:nvPr>
        </p:nvSpPr>
        <p:spPr>
          <a:xfrm>
            <a:off x="5587998" y="6035040"/>
            <a:ext cx="1955801" cy="365760"/>
          </a:xfrm>
        </p:spPr>
        <p:txBody>
          <a:bodyPr/>
          <a:lstStyle>
            <a:lvl1pPr>
              <a:defRPr>
                <a:solidFill>
                  <a:srgbClr val="262626"/>
                </a:solidFill>
              </a:defRPr>
            </a:lvl1pPr>
          </a:lstStyle>
          <a:p>
            <a:pPr lvl="0"/>
            <a:fld id="{B613D782-ABA6-4F7D-BB7E-6A1E5EC70E54}" type="datetime1">
              <a:rPr lang="en-US"/>
              <a:pPr lvl="0"/>
              <a:t>5/3/2024</a:t>
            </a:fld>
            <a:endParaRPr lang="en-US"/>
          </a:p>
        </p:txBody>
      </p:sp>
      <p:sp>
        <p:nvSpPr>
          <p:cNvPr id="8" name="Footer Placeholder 8">
            <a:extLst>
              <a:ext uri="{FF2B5EF4-FFF2-40B4-BE49-F238E27FC236}">
                <a16:creationId xmlns:a16="http://schemas.microsoft.com/office/drawing/2014/main" id="{1DCDFAA8-70A1-485C-AE1D-A39896DD82FB}"/>
              </a:ext>
            </a:extLst>
          </p:cNvPr>
          <p:cNvSpPr txBox="1">
            <a:spLocks noGrp="1"/>
          </p:cNvSpPr>
          <p:nvPr>
            <p:ph type="ftr" sz="quarter" idx="9"/>
          </p:nvPr>
        </p:nvSpPr>
        <p:spPr>
          <a:xfrm>
            <a:off x="685800" y="6035040"/>
            <a:ext cx="4584701" cy="365760"/>
          </a:xfrm>
        </p:spPr>
        <p:txBody>
          <a:bodyPr/>
          <a:lstStyle>
            <a:lvl1pPr>
              <a:defRPr/>
            </a:lvl1pPr>
          </a:lstStyle>
          <a:p>
            <a:pPr lvl="0"/>
            <a:endParaRPr lang="en-US"/>
          </a:p>
        </p:txBody>
      </p:sp>
      <p:sp>
        <p:nvSpPr>
          <p:cNvPr id="9" name="Slide Number Placeholder 10">
            <a:extLst>
              <a:ext uri="{FF2B5EF4-FFF2-40B4-BE49-F238E27FC236}">
                <a16:creationId xmlns:a16="http://schemas.microsoft.com/office/drawing/2014/main" id="{454BD5E3-6C87-47C2-8526-7A2A3AAD426B}"/>
              </a:ext>
            </a:extLst>
          </p:cNvPr>
          <p:cNvSpPr txBox="1">
            <a:spLocks noGrp="1"/>
          </p:cNvSpPr>
          <p:nvPr>
            <p:ph type="sldNum" sz="quarter" idx="8"/>
          </p:nvPr>
        </p:nvSpPr>
        <p:spPr>
          <a:xfrm>
            <a:off x="10396728" y="6035040"/>
            <a:ext cx="1223430" cy="365760"/>
          </a:xfrm>
        </p:spPr>
        <p:txBody>
          <a:bodyPr/>
          <a:lstStyle>
            <a:lvl1pPr>
              <a:defRPr>
                <a:solidFill>
                  <a:srgbClr val="262626"/>
                </a:solidFill>
              </a:defRPr>
            </a:lvl1pPr>
          </a:lstStyle>
          <a:p>
            <a:pPr lvl="0"/>
            <a:fld id="{6AA2B15F-90DA-4BCB-89B3-AA4248291BCB}" type="slidenum">
              <a:t>‹#›</a:t>
            </a:fld>
            <a:endParaRPr lang="en-US"/>
          </a:p>
        </p:txBody>
      </p:sp>
    </p:spTree>
    <p:extLst>
      <p:ext uri="{BB962C8B-B14F-4D97-AF65-F5344CB8AC3E}">
        <p14:creationId xmlns:p14="http://schemas.microsoft.com/office/powerpoint/2010/main" val="1849505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5F8BC-7DC1-4578-A37F-2F36F2EAE999}"/>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E311B332-7F49-4780-8D2B-907DEE4736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842C9360-3E7B-4CB6-91FB-BA23B20C95FE}"/>
              </a:ext>
            </a:extLst>
          </p:cNvPr>
          <p:cNvSpPr>
            <a:spLocks noGrp="1"/>
          </p:cNvSpPr>
          <p:nvPr>
            <p:ph type="dt" sz="half" idx="10"/>
          </p:nvPr>
        </p:nvSpPr>
        <p:spPr/>
        <p:txBody>
          <a:bodyPr/>
          <a:lstStyle/>
          <a:p>
            <a:fld id="{E4A392B8-F6B8-4F96-BFAF-4FEEEE3BC46A}" type="datetimeFigureOut">
              <a:rPr lang="en-IE" smtClean="0"/>
              <a:t>03/05/2024</a:t>
            </a:fld>
            <a:endParaRPr lang="en-IE"/>
          </a:p>
        </p:txBody>
      </p:sp>
      <p:sp>
        <p:nvSpPr>
          <p:cNvPr id="5" name="Footer Placeholder 4">
            <a:extLst>
              <a:ext uri="{FF2B5EF4-FFF2-40B4-BE49-F238E27FC236}">
                <a16:creationId xmlns:a16="http://schemas.microsoft.com/office/drawing/2014/main" id="{2F28B74F-3E80-4D2C-8A51-3249D4214747}"/>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34D28E00-A064-4C3D-A64D-64E3AACD2906}"/>
              </a:ext>
            </a:extLst>
          </p:cNvPr>
          <p:cNvSpPr>
            <a:spLocks noGrp="1"/>
          </p:cNvSpPr>
          <p:nvPr>
            <p:ph type="sldNum" sz="quarter" idx="12"/>
          </p:nvPr>
        </p:nvSpPr>
        <p:spPr/>
        <p:txBody>
          <a:bodyPr/>
          <a:lstStyle/>
          <a:p>
            <a:fld id="{559EAF96-8EB6-4E23-84E4-AD245990C14F}" type="slidenum">
              <a:rPr lang="en-IE" smtClean="0"/>
              <a:t>‹#›</a:t>
            </a:fld>
            <a:endParaRPr lang="en-IE"/>
          </a:p>
        </p:txBody>
      </p:sp>
    </p:spTree>
    <p:extLst>
      <p:ext uri="{BB962C8B-B14F-4D97-AF65-F5344CB8AC3E}">
        <p14:creationId xmlns:p14="http://schemas.microsoft.com/office/powerpoint/2010/main" val="30197908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3C3E6EBF-7E03-4216-A997-81A71AF4B325}"/>
              </a:ext>
            </a:extLst>
          </p:cNvPr>
          <p:cNvSpPr/>
          <p:nvPr/>
        </p:nvSpPr>
        <p:spPr>
          <a:xfrm>
            <a:off x="8119872" y="237744"/>
            <a:ext cx="3826599" cy="6382512"/>
          </a:xfrm>
          <a:prstGeom prst="rect">
            <a:avLst/>
          </a:prstGeom>
          <a:solidFill>
            <a:srgbClr val="D9D9D9">
              <a:alpha val="60000"/>
            </a:srgbClr>
          </a:solidFill>
          <a:ln cap="flat">
            <a:noFill/>
            <a:prstDash val="solid"/>
          </a:ln>
        </p:spPr>
        <p:txBody>
          <a:bodyPr lIns="0" tIns="0" rIns="0" bIns="0"/>
          <a:lstStyle/>
          <a:p>
            <a:endParaRPr lang="en-IE"/>
          </a:p>
        </p:txBody>
      </p:sp>
      <p:sp>
        <p:nvSpPr>
          <p:cNvPr id="3" name="Picture Placeholder 2">
            <a:extLst>
              <a:ext uri="{FF2B5EF4-FFF2-40B4-BE49-F238E27FC236}">
                <a16:creationId xmlns:a16="http://schemas.microsoft.com/office/drawing/2014/main" id="{407D4996-1A18-4FAD-95D4-842E68D8D5A8}"/>
              </a:ext>
            </a:extLst>
          </p:cNvPr>
          <p:cNvSpPr txBox="1">
            <a:spLocks noGrp="1"/>
          </p:cNvSpPr>
          <p:nvPr>
            <p:ph type="pic" idx="1"/>
          </p:nvPr>
        </p:nvSpPr>
        <p:spPr>
          <a:xfrm>
            <a:off x="228600" y="237744"/>
            <a:ext cx="7696203" cy="6382512"/>
          </a:xfrm>
          <a:solidFill>
            <a:srgbClr val="96C881"/>
          </a:solidFill>
        </p:spPr>
        <p:txBody>
          <a:bodyPr/>
          <a:lstStyle>
            <a:lvl1pPr marL="0" indent="0">
              <a:buNone/>
              <a:defRPr sz="3200"/>
            </a:lvl1pPr>
          </a:lstStyle>
          <a:p>
            <a:pPr lvl="0"/>
            <a:r>
              <a:rPr lang="en-US"/>
              <a:t>Click icon to add picture</a:t>
            </a:r>
          </a:p>
        </p:txBody>
      </p:sp>
      <p:sp>
        <p:nvSpPr>
          <p:cNvPr id="4" name="Date Placeholder 4">
            <a:extLst>
              <a:ext uri="{FF2B5EF4-FFF2-40B4-BE49-F238E27FC236}">
                <a16:creationId xmlns:a16="http://schemas.microsoft.com/office/drawing/2014/main" id="{37BCF938-D0E0-4649-BC3C-E87BCE463E61}"/>
              </a:ext>
            </a:extLst>
          </p:cNvPr>
          <p:cNvSpPr txBox="1">
            <a:spLocks noGrp="1"/>
          </p:cNvSpPr>
          <p:nvPr>
            <p:ph type="dt" sz="half" idx="7"/>
          </p:nvPr>
        </p:nvSpPr>
        <p:spPr>
          <a:xfrm>
            <a:off x="5662339" y="6035040"/>
            <a:ext cx="2071966" cy="365760"/>
          </a:xfrm>
        </p:spPr>
        <p:txBody>
          <a:bodyPr/>
          <a:lstStyle>
            <a:lvl1pPr>
              <a:defRPr b="1">
                <a:solidFill>
                  <a:srgbClr val="FFFFFF"/>
                </a:solidFill>
                <a:effectLst>
                  <a:outerShdw dist="6348" dir="2700000">
                    <a:srgbClr val="000000"/>
                  </a:outerShdw>
                </a:effectLst>
              </a:defRPr>
            </a:lvl1pPr>
          </a:lstStyle>
          <a:p>
            <a:pPr lvl="0"/>
            <a:fld id="{3B1762E6-006B-4A9B-997D-429B6E443A99}" type="datetime1">
              <a:rPr lang="en-US"/>
              <a:pPr lvl="0"/>
              <a:t>5/3/2024</a:t>
            </a:fld>
            <a:endParaRPr lang="en-US"/>
          </a:p>
        </p:txBody>
      </p:sp>
      <p:sp>
        <p:nvSpPr>
          <p:cNvPr id="5" name="Footer Placeholder 5">
            <a:extLst>
              <a:ext uri="{FF2B5EF4-FFF2-40B4-BE49-F238E27FC236}">
                <a16:creationId xmlns:a16="http://schemas.microsoft.com/office/drawing/2014/main" id="{1626B632-8D2C-473D-9912-BD4E1BD4E648}"/>
              </a:ext>
            </a:extLst>
          </p:cNvPr>
          <p:cNvSpPr txBox="1">
            <a:spLocks noGrp="1"/>
          </p:cNvSpPr>
          <p:nvPr>
            <p:ph type="ftr" sz="quarter" idx="9"/>
          </p:nvPr>
        </p:nvSpPr>
        <p:spPr>
          <a:xfrm>
            <a:off x="612648" y="6035040"/>
            <a:ext cx="4588001" cy="365760"/>
          </a:xfrm>
        </p:spPr>
        <p:txBody>
          <a:bodyPr/>
          <a:lstStyle>
            <a:lvl1pPr>
              <a:defRPr sz="1000" b="1">
                <a:solidFill>
                  <a:srgbClr val="FFFFFF"/>
                </a:solidFill>
                <a:effectLst>
                  <a:outerShdw dist="6348" dir="2700000">
                    <a:srgbClr val="000000"/>
                  </a:outerShdw>
                </a:effectLst>
              </a:defRPr>
            </a:lvl1pPr>
          </a:lstStyle>
          <a:p>
            <a:pPr lvl="0"/>
            <a:endParaRPr lang="en-US"/>
          </a:p>
        </p:txBody>
      </p:sp>
      <p:sp>
        <p:nvSpPr>
          <p:cNvPr id="6" name="Slide Number Placeholder 6">
            <a:extLst>
              <a:ext uri="{FF2B5EF4-FFF2-40B4-BE49-F238E27FC236}">
                <a16:creationId xmlns:a16="http://schemas.microsoft.com/office/drawing/2014/main" id="{13491A9C-2616-4053-945F-A8D717F6B2FE}"/>
              </a:ext>
            </a:extLst>
          </p:cNvPr>
          <p:cNvSpPr txBox="1">
            <a:spLocks noGrp="1"/>
          </p:cNvSpPr>
          <p:nvPr>
            <p:ph type="sldNum" sz="quarter" idx="8"/>
          </p:nvPr>
        </p:nvSpPr>
        <p:spPr>
          <a:xfrm>
            <a:off x="10396728" y="6035040"/>
            <a:ext cx="1225296" cy="365760"/>
          </a:xfrm>
        </p:spPr>
        <p:txBody>
          <a:bodyPr/>
          <a:lstStyle>
            <a:lvl1pPr>
              <a:defRPr/>
            </a:lvl1pPr>
          </a:lstStyle>
          <a:p>
            <a:pPr lvl="0"/>
            <a:fld id="{037B7F1F-4362-4D3B-A661-F65F2EB3DF16}" type="slidenum">
              <a:t>‹#›</a:t>
            </a:fld>
            <a:endParaRPr lang="en-US"/>
          </a:p>
        </p:txBody>
      </p:sp>
      <p:sp>
        <p:nvSpPr>
          <p:cNvPr id="7" name="Rectangle 11">
            <a:extLst>
              <a:ext uri="{FF2B5EF4-FFF2-40B4-BE49-F238E27FC236}">
                <a16:creationId xmlns:a16="http://schemas.microsoft.com/office/drawing/2014/main" id="{A546314C-174D-4C2A-AAA3-102AE9215C04}"/>
              </a:ext>
            </a:extLst>
          </p:cNvPr>
          <p:cNvSpPr/>
          <p:nvPr/>
        </p:nvSpPr>
        <p:spPr>
          <a:xfrm>
            <a:off x="8254663" y="374904"/>
            <a:ext cx="3557015" cy="6108192"/>
          </a:xfrm>
          <a:prstGeom prst="rect">
            <a:avLst/>
          </a:prstGeom>
          <a:noFill/>
          <a:ln w="6345" cap="sq">
            <a:solidFill>
              <a:srgbClr val="404040"/>
            </a:solidFill>
            <a:prstDash val="solid"/>
            <a:miter/>
          </a:ln>
        </p:spPr>
        <p:txBody>
          <a:bodyPr lIns="0" tIns="0" rIns="0" bIns="0"/>
          <a:lstStyle/>
          <a:p>
            <a:endParaRPr lang="en-IE"/>
          </a:p>
        </p:txBody>
      </p:sp>
      <p:sp>
        <p:nvSpPr>
          <p:cNvPr id="8" name="Title 1">
            <a:extLst>
              <a:ext uri="{FF2B5EF4-FFF2-40B4-BE49-F238E27FC236}">
                <a16:creationId xmlns:a16="http://schemas.microsoft.com/office/drawing/2014/main" id="{229F0BBC-BCC1-4812-A2F9-C14E94F66ED8}"/>
              </a:ext>
            </a:extLst>
          </p:cNvPr>
          <p:cNvSpPr txBox="1">
            <a:spLocks noGrp="1"/>
          </p:cNvSpPr>
          <p:nvPr>
            <p:ph type="title"/>
          </p:nvPr>
        </p:nvSpPr>
        <p:spPr>
          <a:xfrm>
            <a:off x="8477246" y="603504"/>
            <a:ext cx="3144777" cy="1645920"/>
          </a:xfrm>
        </p:spPr>
        <p:txBody>
          <a:bodyPr anchor="b">
            <a:noAutofit/>
          </a:bodyPr>
          <a:lstStyle>
            <a:lvl1pPr>
              <a:lnSpc>
                <a:spcPct val="100000"/>
              </a:lnSpc>
              <a:defRPr sz="3200">
                <a:solidFill>
                  <a:srgbClr val="000000"/>
                </a:solidFill>
              </a:defRPr>
            </a:lvl1pPr>
          </a:lstStyle>
          <a:p>
            <a:pPr lvl="0"/>
            <a:r>
              <a:rPr lang="en-US"/>
              <a:t>Click to edit Master title style</a:t>
            </a:r>
          </a:p>
        </p:txBody>
      </p:sp>
      <p:sp>
        <p:nvSpPr>
          <p:cNvPr id="9" name="Text Placeholder 3">
            <a:extLst>
              <a:ext uri="{FF2B5EF4-FFF2-40B4-BE49-F238E27FC236}">
                <a16:creationId xmlns:a16="http://schemas.microsoft.com/office/drawing/2014/main" id="{1C9CD270-8313-4FA3-9C2D-9AE0A68CE8F3}"/>
              </a:ext>
            </a:extLst>
          </p:cNvPr>
          <p:cNvSpPr txBox="1">
            <a:spLocks noGrp="1"/>
          </p:cNvSpPr>
          <p:nvPr>
            <p:ph type="body" idx="2"/>
          </p:nvPr>
        </p:nvSpPr>
        <p:spPr>
          <a:xfrm>
            <a:off x="8477246" y="2386584"/>
            <a:ext cx="3144777" cy="3511296"/>
          </a:xfrm>
        </p:spPr>
        <p:txBody>
          <a:bodyPr/>
          <a:lstStyle>
            <a:lvl1pPr marL="0" indent="0">
              <a:spcBef>
                <a:spcPts val="800"/>
              </a:spcBef>
              <a:buNone/>
              <a:defRPr sz="1800"/>
            </a:lvl1pPr>
          </a:lstStyle>
          <a:p>
            <a:pPr lvl="0"/>
            <a:r>
              <a:rPr lang="en-US"/>
              <a:t>Click to edit Master text styles</a:t>
            </a:r>
          </a:p>
        </p:txBody>
      </p:sp>
    </p:spTree>
    <p:extLst>
      <p:ext uri="{BB962C8B-B14F-4D97-AF65-F5344CB8AC3E}">
        <p14:creationId xmlns:p14="http://schemas.microsoft.com/office/powerpoint/2010/main" val="10531499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8E730-FD77-4E93-A6A8-9DD8A4D8AC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639B95E3-BC57-4F0A-AFEF-4CB3189308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EB87DE2D-9B7D-44AE-A558-8923AF86CA59}"/>
              </a:ext>
            </a:extLst>
          </p:cNvPr>
          <p:cNvSpPr>
            <a:spLocks noGrp="1"/>
          </p:cNvSpPr>
          <p:nvPr>
            <p:ph type="dt" sz="half" idx="10"/>
          </p:nvPr>
        </p:nvSpPr>
        <p:spPr/>
        <p:txBody>
          <a:bodyPr/>
          <a:lstStyle/>
          <a:p>
            <a:fld id="{E4A392B8-F6B8-4F96-BFAF-4FEEEE3BC46A}" type="datetimeFigureOut">
              <a:rPr lang="en-IE" smtClean="0"/>
              <a:t>03/05/2024</a:t>
            </a:fld>
            <a:endParaRPr lang="en-IE"/>
          </a:p>
        </p:txBody>
      </p:sp>
      <p:sp>
        <p:nvSpPr>
          <p:cNvPr id="5" name="Footer Placeholder 4">
            <a:extLst>
              <a:ext uri="{FF2B5EF4-FFF2-40B4-BE49-F238E27FC236}">
                <a16:creationId xmlns:a16="http://schemas.microsoft.com/office/drawing/2014/main" id="{BA609FA4-9D70-4BB4-8012-DA3369B7556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E3D32D94-1D62-413C-8F0A-ACBE34348AAF}"/>
              </a:ext>
            </a:extLst>
          </p:cNvPr>
          <p:cNvSpPr>
            <a:spLocks noGrp="1"/>
          </p:cNvSpPr>
          <p:nvPr>
            <p:ph type="sldNum" sz="quarter" idx="12"/>
          </p:nvPr>
        </p:nvSpPr>
        <p:spPr/>
        <p:txBody>
          <a:bodyPr/>
          <a:lstStyle/>
          <a:p>
            <a:fld id="{559EAF96-8EB6-4E23-84E4-AD245990C14F}" type="slidenum">
              <a:rPr lang="en-IE" smtClean="0"/>
              <a:t>‹#›</a:t>
            </a:fld>
            <a:endParaRPr lang="en-IE"/>
          </a:p>
        </p:txBody>
      </p:sp>
    </p:spTree>
    <p:extLst>
      <p:ext uri="{BB962C8B-B14F-4D97-AF65-F5344CB8AC3E}">
        <p14:creationId xmlns:p14="http://schemas.microsoft.com/office/powerpoint/2010/main" val="7866323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5F8BC-7DC1-4578-A37F-2F36F2EAE999}"/>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E311B332-7F49-4780-8D2B-907DEE4736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842C9360-3E7B-4CB6-91FB-BA23B20C95FE}"/>
              </a:ext>
            </a:extLst>
          </p:cNvPr>
          <p:cNvSpPr>
            <a:spLocks noGrp="1"/>
          </p:cNvSpPr>
          <p:nvPr>
            <p:ph type="dt" sz="half" idx="10"/>
          </p:nvPr>
        </p:nvSpPr>
        <p:spPr/>
        <p:txBody>
          <a:bodyPr/>
          <a:lstStyle/>
          <a:p>
            <a:fld id="{E4A392B8-F6B8-4F96-BFAF-4FEEEE3BC46A}" type="datetimeFigureOut">
              <a:rPr lang="en-IE" smtClean="0"/>
              <a:t>03/05/2024</a:t>
            </a:fld>
            <a:endParaRPr lang="en-IE"/>
          </a:p>
        </p:txBody>
      </p:sp>
      <p:sp>
        <p:nvSpPr>
          <p:cNvPr id="5" name="Footer Placeholder 4">
            <a:extLst>
              <a:ext uri="{FF2B5EF4-FFF2-40B4-BE49-F238E27FC236}">
                <a16:creationId xmlns:a16="http://schemas.microsoft.com/office/drawing/2014/main" id="{2F28B74F-3E80-4D2C-8A51-3249D4214747}"/>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34D28E00-A064-4C3D-A64D-64E3AACD2906}"/>
              </a:ext>
            </a:extLst>
          </p:cNvPr>
          <p:cNvSpPr>
            <a:spLocks noGrp="1"/>
          </p:cNvSpPr>
          <p:nvPr>
            <p:ph type="sldNum" sz="quarter" idx="12"/>
          </p:nvPr>
        </p:nvSpPr>
        <p:spPr/>
        <p:txBody>
          <a:bodyPr/>
          <a:lstStyle/>
          <a:p>
            <a:fld id="{559EAF96-8EB6-4E23-84E4-AD245990C14F}" type="slidenum">
              <a:rPr lang="en-IE" smtClean="0"/>
              <a:t>‹#›</a:t>
            </a:fld>
            <a:endParaRPr lang="en-IE"/>
          </a:p>
        </p:txBody>
      </p:sp>
    </p:spTree>
    <p:extLst>
      <p:ext uri="{BB962C8B-B14F-4D97-AF65-F5344CB8AC3E}">
        <p14:creationId xmlns:p14="http://schemas.microsoft.com/office/powerpoint/2010/main" val="36945954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2D5E9-ED6D-47AD-ADFA-0D51263EAE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02B770FA-4660-4140-ADB4-9300F5C50F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BF7301-1FFF-4882-9537-EF4E590762F4}"/>
              </a:ext>
            </a:extLst>
          </p:cNvPr>
          <p:cNvSpPr>
            <a:spLocks noGrp="1"/>
          </p:cNvSpPr>
          <p:nvPr>
            <p:ph type="dt" sz="half" idx="10"/>
          </p:nvPr>
        </p:nvSpPr>
        <p:spPr/>
        <p:txBody>
          <a:bodyPr/>
          <a:lstStyle/>
          <a:p>
            <a:fld id="{E4A392B8-F6B8-4F96-BFAF-4FEEEE3BC46A}" type="datetimeFigureOut">
              <a:rPr lang="en-IE" smtClean="0"/>
              <a:t>03/05/2024</a:t>
            </a:fld>
            <a:endParaRPr lang="en-IE"/>
          </a:p>
        </p:txBody>
      </p:sp>
      <p:sp>
        <p:nvSpPr>
          <p:cNvPr id="5" name="Footer Placeholder 4">
            <a:extLst>
              <a:ext uri="{FF2B5EF4-FFF2-40B4-BE49-F238E27FC236}">
                <a16:creationId xmlns:a16="http://schemas.microsoft.com/office/drawing/2014/main" id="{E9EA3797-CE3D-4DD0-AD47-302CC54E0F18}"/>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A4081989-2C42-4AB4-8099-F2077A5D879B}"/>
              </a:ext>
            </a:extLst>
          </p:cNvPr>
          <p:cNvSpPr>
            <a:spLocks noGrp="1"/>
          </p:cNvSpPr>
          <p:nvPr>
            <p:ph type="sldNum" sz="quarter" idx="12"/>
          </p:nvPr>
        </p:nvSpPr>
        <p:spPr/>
        <p:txBody>
          <a:bodyPr/>
          <a:lstStyle/>
          <a:p>
            <a:fld id="{559EAF96-8EB6-4E23-84E4-AD245990C14F}" type="slidenum">
              <a:rPr lang="en-IE" smtClean="0"/>
              <a:t>‹#›</a:t>
            </a:fld>
            <a:endParaRPr lang="en-IE"/>
          </a:p>
        </p:txBody>
      </p:sp>
    </p:spTree>
    <p:extLst>
      <p:ext uri="{BB962C8B-B14F-4D97-AF65-F5344CB8AC3E}">
        <p14:creationId xmlns:p14="http://schemas.microsoft.com/office/powerpoint/2010/main" val="29007348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D612B-CFFD-4EF3-87A5-0375F4A9A42E}"/>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F57E752-5924-404F-91AD-708B06B9AD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102ADCA8-2D2D-42A2-9F4D-FD9994A3C0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A1B39A38-54C4-4306-BC73-A5649CEBE8FC}"/>
              </a:ext>
            </a:extLst>
          </p:cNvPr>
          <p:cNvSpPr>
            <a:spLocks noGrp="1"/>
          </p:cNvSpPr>
          <p:nvPr>
            <p:ph type="dt" sz="half" idx="10"/>
          </p:nvPr>
        </p:nvSpPr>
        <p:spPr/>
        <p:txBody>
          <a:bodyPr/>
          <a:lstStyle/>
          <a:p>
            <a:fld id="{E4A392B8-F6B8-4F96-BFAF-4FEEEE3BC46A}" type="datetimeFigureOut">
              <a:rPr lang="en-IE" smtClean="0"/>
              <a:t>03/05/2024</a:t>
            </a:fld>
            <a:endParaRPr lang="en-IE"/>
          </a:p>
        </p:txBody>
      </p:sp>
      <p:sp>
        <p:nvSpPr>
          <p:cNvPr id="6" name="Footer Placeholder 5">
            <a:extLst>
              <a:ext uri="{FF2B5EF4-FFF2-40B4-BE49-F238E27FC236}">
                <a16:creationId xmlns:a16="http://schemas.microsoft.com/office/drawing/2014/main" id="{FFBC1694-5D1F-459C-8151-7622B01F0088}"/>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49A4EBAE-401E-4C50-9D13-5A4911E92413}"/>
              </a:ext>
            </a:extLst>
          </p:cNvPr>
          <p:cNvSpPr>
            <a:spLocks noGrp="1"/>
          </p:cNvSpPr>
          <p:nvPr>
            <p:ph type="sldNum" sz="quarter" idx="12"/>
          </p:nvPr>
        </p:nvSpPr>
        <p:spPr/>
        <p:txBody>
          <a:bodyPr/>
          <a:lstStyle/>
          <a:p>
            <a:fld id="{559EAF96-8EB6-4E23-84E4-AD245990C14F}" type="slidenum">
              <a:rPr lang="en-IE" smtClean="0"/>
              <a:t>‹#›</a:t>
            </a:fld>
            <a:endParaRPr lang="en-IE"/>
          </a:p>
        </p:txBody>
      </p:sp>
    </p:spTree>
    <p:extLst>
      <p:ext uri="{BB962C8B-B14F-4D97-AF65-F5344CB8AC3E}">
        <p14:creationId xmlns:p14="http://schemas.microsoft.com/office/powerpoint/2010/main" val="14438092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6FCE2-F45B-4E7F-824B-0D6F5A665B36}"/>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0403BDEF-E471-488A-BB63-FC830AC467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B5628-3938-4891-B118-10C2055041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A90826AD-01D9-4A97-8982-4035577EAF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4523B1-D684-4294-AD67-2878564683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DFCDEEFE-B0B1-4DFF-8C5E-A428450D0AC4}"/>
              </a:ext>
            </a:extLst>
          </p:cNvPr>
          <p:cNvSpPr>
            <a:spLocks noGrp="1"/>
          </p:cNvSpPr>
          <p:nvPr>
            <p:ph type="dt" sz="half" idx="10"/>
          </p:nvPr>
        </p:nvSpPr>
        <p:spPr/>
        <p:txBody>
          <a:bodyPr/>
          <a:lstStyle/>
          <a:p>
            <a:fld id="{E4A392B8-F6B8-4F96-BFAF-4FEEEE3BC46A}" type="datetimeFigureOut">
              <a:rPr lang="en-IE" smtClean="0"/>
              <a:t>03/05/2024</a:t>
            </a:fld>
            <a:endParaRPr lang="en-IE"/>
          </a:p>
        </p:txBody>
      </p:sp>
      <p:sp>
        <p:nvSpPr>
          <p:cNvPr id="8" name="Footer Placeholder 7">
            <a:extLst>
              <a:ext uri="{FF2B5EF4-FFF2-40B4-BE49-F238E27FC236}">
                <a16:creationId xmlns:a16="http://schemas.microsoft.com/office/drawing/2014/main" id="{0A01C31D-290D-44DD-8A6F-487F92410711}"/>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B15ACD66-29A1-4244-84CB-17E603BF2D80}"/>
              </a:ext>
            </a:extLst>
          </p:cNvPr>
          <p:cNvSpPr>
            <a:spLocks noGrp="1"/>
          </p:cNvSpPr>
          <p:nvPr>
            <p:ph type="sldNum" sz="quarter" idx="12"/>
          </p:nvPr>
        </p:nvSpPr>
        <p:spPr/>
        <p:txBody>
          <a:bodyPr/>
          <a:lstStyle/>
          <a:p>
            <a:fld id="{559EAF96-8EB6-4E23-84E4-AD245990C14F}" type="slidenum">
              <a:rPr lang="en-IE" smtClean="0"/>
              <a:t>‹#›</a:t>
            </a:fld>
            <a:endParaRPr lang="en-IE"/>
          </a:p>
        </p:txBody>
      </p:sp>
    </p:spTree>
    <p:extLst>
      <p:ext uri="{BB962C8B-B14F-4D97-AF65-F5344CB8AC3E}">
        <p14:creationId xmlns:p14="http://schemas.microsoft.com/office/powerpoint/2010/main" val="37426825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06BDF-C96D-4420-91B0-22768F61C5F2}"/>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1A3144F1-F080-4F24-81FB-665D93903A16}"/>
              </a:ext>
            </a:extLst>
          </p:cNvPr>
          <p:cNvSpPr>
            <a:spLocks noGrp="1"/>
          </p:cNvSpPr>
          <p:nvPr>
            <p:ph type="dt" sz="half" idx="10"/>
          </p:nvPr>
        </p:nvSpPr>
        <p:spPr/>
        <p:txBody>
          <a:bodyPr/>
          <a:lstStyle/>
          <a:p>
            <a:fld id="{E4A392B8-F6B8-4F96-BFAF-4FEEEE3BC46A}" type="datetimeFigureOut">
              <a:rPr lang="en-IE" smtClean="0"/>
              <a:t>03/05/2024</a:t>
            </a:fld>
            <a:endParaRPr lang="en-IE"/>
          </a:p>
        </p:txBody>
      </p:sp>
      <p:sp>
        <p:nvSpPr>
          <p:cNvPr id="4" name="Footer Placeholder 3">
            <a:extLst>
              <a:ext uri="{FF2B5EF4-FFF2-40B4-BE49-F238E27FC236}">
                <a16:creationId xmlns:a16="http://schemas.microsoft.com/office/drawing/2014/main" id="{285A088D-AE24-4445-AB52-5DC9A22AB5C5}"/>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56FA79DD-760B-4454-A266-86D4F8A62F86}"/>
              </a:ext>
            </a:extLst>
          </p:cNvPr>
          <p:cNvSpPr>
            <a:spLocks noGrp="1"/>
          </p:cNvSpPr>
          <p:nvPr>
            <p:ph type="sldNum" sz="quarter" idx="12"/>
          </p:nvPr>
        </p:nvSpPr>
        <p:spPr/>
        <p:txBody>
          <a:bodyPr/>
          <a:lstStyle/>
          <a:p>
            <a:fld id="{559EAF96-8EB6-4E23-84E4-AD245990C14F}" type="slidenum">
              <a:rPr lang="en-IE" smtClean="0"/>
              <a:t>‹#›</a:t>
            </a:fld>
            <a:endParaRPr lang="en-IE"/>
          </a:p>
        </p:txBody>
      </p:sp>
    </p:spTree>
    <p:extLst>
      <p:ext uri="{BB962C8B-B14F-4D97-AF65-F5344CB8AC3E}">
        <p14:creationId xmlns:p14="http://schemas.microsoft.com/office/powerpoint/2010/main" val="19042051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C85996-30C0-4819-98D3-320837A35D98}"/>
              </a:ext>
            </a:extLst>
          </p:cNvPr>
          <p:cNvSpPr>
            <a:spLocks noGrp="1"/>
          </p:cNvSpPr>
          <p:nvPr>
            <p:ph type="dt" sz="half" idx="10"/>
          </p:nvPr>
        </p:nvSpPr>
        <p:spPr/>
        <p:txBody>
          <a:bodyPr/>
          <a:lstStyle/>
          <a:p>
            <a:fld id="{E4A392B8-F6B8-4F96-BFAF-4FEEEE3BC46A}" type="datetimeFigureOut">
              <a:rPr lang="en-IE" smtClean="0"/>
              <a:t>03/05/2024</a:t>
            </a:fld>
            <a:endParaRPr lang="en-IE"/>
          </a:p>
        </p:txBody>
      </p:sp>
      <p:sp>
        <p:nvSpPr>
          <p:cNvPr id="3" name="Footer Placeholder 2">
            <a:extLst>
              <a:ext uri="{FF2B5EF4-FFF2-40B4-BE49-F238E27FC236}">
                <a16:creationId xmlns:a16="http://schemas.microsoft.com/office/drawing/2014/main" id="{80498496-B416-4354-88AD-9F16F5E2B136}"/>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99BAD198-C8FB-4C8A-969E-9EC856BA87A6}"/>
              </a:ext>
            </a:extLst>
          </p:cNvPr>
          <p:cNvSpPr>
            <a:spLocks noGrp="1"/>
          </p:cNvSpPr>
          <p:nvPr>
            <p:ph type="sldNum" sz="quarter" idx="12"/>
          </p:nvPr>
        </p:nvSpPr>
        <p:spPr/>
        <p:txBody>
          <a:bodyPr/>
          <a:lstStyle/>
          <a:p>
            <a:fld id="{559EAF96-8EB6-4E23-84E4-AD245990C14F}" type="slidenum">
              <a:rPr lang="en-IE" smtClean="0"/>
              <a:t>‹#›</a:t>
            </a:fld>
            <a:endParaRPr lang="en-IE"/>
          </a:p>
        </p:txBody>
      </p:sp>
    </p:spTree>
    <p:extLst>
      <p:ext uri="{BB962C8B-B14F-4D97-AF65-F5344CB8AC3E}">
        <p14:creationId xmlns:p14="http://schemas.microsoft.com/office/powerpoint/2010/main" val="35276936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A6ED1-098E-4A00-84BD-0945D98EFA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94E5213E-C42A-49D3-9E7C-51058C2B54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97984C5D-3313-48BD-886B-D71A560A9F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B2D5C8-AF3B-449A-B7AE-95DCF76A9036}"/>
              </a:ext>
            </a:extLst>
          </p:cNvPr>
          <p:cNvSpPr>
            <a:spLocks noGrp="1"/>
          </p:cNvSpPr>
          <p:nvPr>
            <p:ph type="dt" sz="half" idx="10"/>
          </p:nvPr>
        </p:nvSpPr>
        <p:spPr/>
        <p:txBody>
          <a:bodyPr/>
          <a:lstStyle/>
          <a:p>
            <a:fld id="{E4A392B8-F6B8-4F96-BFAF-4FEEEE3BC46A}" type="datetimeFigureOut">
              <a:rPr lang="en-IE" smtClean="0"/>
              <a:t>03/05/2024</a:t>
            </a:fld>
            <a:endParaRPr lang="en-IE"/>
          </a:p>
        </p:txBody>
      </p:sp>
      <p:sp>
        <p:nvSpPr>
          <p:cNvPr id="6" name="Footer Placeholder 5">
            <a:extLst>
              <a:ext uri="{FF2B5EF4-FFF2-40B4-BE49-F238E27FC236}">
                <a16:creationId xmlns:a16="http://schemas.microsoft.com/office/drawing/2014/main" id="{99FCE7F2-C6E7-47D5-AC1A-451D3FF33DEA}"/>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A7DD69C5-B39E-4BF3-81DF-88E058BD621E}"/>
              </a:ext>
            </a:extLst>
          </p:cNvPr>
          <p:cNvSpPr>
            <a:spLocks noGrp="1"/>
          </p:cNvSpPr>
          <p:nvPr>
            <p:ph type="sldNum" sz="quarter" idx="12"/>
          </p:nvPr>
        </p:nvSpPr>
        <p:spPr/>
        <p:txBody>
          <a:bodyPr/>
          <a:lstStyle/>
          <a:p>
            <a:fld id="{559EAF96-8EB6-4E23-84E4-AD245990C14F}" type="slidenum">
              <a:rPr lang="en-IE" smtClean="0"/>
              <a:t>‹#›</a:t>
            </a:fld>
            <a:endParaRPr lang="en-IE"/>
          </a:p>
        </p:txBody>
      </p:sp>
    </p:spTree>
    <p:extLst>
      <p:ext uri="{BB962C8B-B14F-4D97-AF65-F5344CB8AC3E}">
        <p14:creationId xmlns:p14="http://schemas.microsoft.com/office/powerpoint/2010/main" val="26365638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1691F-EFC9-4D51-BDF6-3211CB9656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4961191D-EC0F-41CB-BE88-7DF22CBE08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7EA05342-BF5A-4BD0-BFFB-90DAAAD305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566C12-94D2-4BB9-B56E-D13EA73E1BA2}"/>
              </a:ext>
            </a:extLst>
          </p:cNvPr>
          <p:cNvSpPr>
            <a:spLocks noGrp="1"/>
          </p:cNvSpPr>
          <p:nvPr>
            <p:ph type="dt" sz="half" idx="10"/>
          </p:nvPr>
        </p:nvSpPr>
        <p:spPr/>
        <p:txBody>
          <a:bodyPr/>
          <a:lstStyle/>
          <a:p>
            <a:fld id="{E4A392B8-F6B8-4F96-BFAF-4FEEEE3BC46A}" type="datetimeFigureOut">
              <a:rPr lang="en-IE" smtClean="0"/>
              <a:t>03/05/2024</a:t>
            </a:fld>
            <a:endParaRPr lang="en-IE"/>
          </a:p>
        </p:txBody>
      </p:sp>
      <p:sp>
        <p:nvSpPr>
          <p:cNvPr id="6" name="Footer Placeholder 5">
            <a:extLst>
              <a:ext uri="{FF2B5EF4-FFF2-40B4-BE49-F238E27FC236}">
                <a16:creationId xmlns:a16="http://schemas.microsoft.com/office/drawing/2014/main" id="{FE8FDD3C-1882-46E5-BE5F-B79AC2582442}"/>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4BE53365-8E9E-4980-9112-1FF7ECC13DEF}"/>
              </a:ext>
            </a:extLst>
          </p:cNvPr>
          <p:cNvSpPr>
            <a:spLocks noGrp="1"/>
          </p:cNvSpPr>
          <p:nvPr>
            <p:ph type="sldNum" sz="quarter" idx="12"/>
          </p:nvPr>
        </p:nvSpPr>
        <p:spPr/>
        <p:txBody>
          <a:bodyPr/>
          <a:lstStyle/>
          <a:p>
            <a:fld id="{559EAF96-8EB6-4E23-84E4-AD245990C14F}" type="slidenum">
              <a:rPr lang="en-IE" smtClean="0"/>
              <a:t>‹#›</a:t>
            </a:fld>
            <a:endParaRPr lang="en-IE"/>
          </a:p>
        </p:txBody>
      </p:sp>
    </p:spTree>
    <p:extLst>
      <p:ext uri="{BB962C8B-B14F-4D97-AF65-F5344CB8AC3E}">
        <p14:creationId xmlns:p14="http://schemas.microsoft.com/office/powerpoint/2010/main" val="1662148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2D5E9-ED6D-47AD-ADFA-0D51263EAE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02B770FA-4660-4140-ADB4-9300F5C50F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BF7301-1FFF-4882-9537-EF4E590762F4}"/>
              </a:ext>
            </a:extLst>
          </p:cNvPr>
          <p:cNvSpPr>
            <a:spLocks noGrp="1"/>
          </p:cNvSpPr>
          <p:nvPr>
            <p:ph type="dt" sz="half" idx="10"/>
          </p:nvPr>
        </p:nvSpPr>
        <p:spPr/>
        <p:txBody>
          <a:bodyPr/>
          <a:lstStyle/>
          <a:p>
            <a:fld id="{E4A392B8-F6B8-4F96-BFAF-4FEEEE3BC46A}" type="datetimeFigureOut">
              <a:rPr lang="en-IE" smtClean="0"/>
              <a:t>03/05/2024</a:t>
            </a:fld>
            <a:endParaRPr lang="en-IE"/>
          </a:p>
        </p:txBody>
      </p:sp>
      <p:sp>
        <p:nvSpPr>
          <p:cNvPr id="5" name="Footer Placeholder 4">
            <a:extLst>
              <a:ext uri="{FF2B5EF4-FFF2-40B4-BE49-F238E27FC236}">
                <a16:creationId xmlns:a16="http://schemas.microsoft.com/office/drawing/2014/main" id="{E9EA3797-CE3D-4DD0-AD47-302CC54E0F18}"/>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A4081989-2C42-4AB4-8099-F2077A5D879B}"/>
              </a:ext>
            </a:extLst>
          </p:cNvPr>
          <p:cNvSpPr>
            <a:spLocks noGrp="1"/>
          </p:cNvSpPr>
          <p:nvPr>
            <p:ph type="sldNum" sz="quarter" idx="12"/>
          </p:nvPr>
        </p:nvSpPr>
        <p:spPr/>
        <p:txBody>
          <a:bodyPr/>
          <a:lstStyle/>
          <a:p>
            <a:fld id="{559EAF96-8EB6-4E23-84E4-AD245990C14F}" type="slidenum">
              <a:rPr lang="en-IE" smtClean="0"/>
              <a:t>‹#›</a:t>
            </a:fld>
            <a:endParaRPr lang="en-IE"/>
          </a:p>
        </p:txBody>
      </p:sp>
    </p:spTree>
    <p:extLst>
      <p:ext uri="{BB962C8B-B14F-4D97-AF65-F5344CB8AC3E}">
        <p14:creationId xmlns:p14="http://schemas.microsoft.com/office/powerpoint/2010/main" val="4342670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90A20-00C5-4341-B78A-088183D0B930}"/>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92C3504D-657D-4447-B3B0-939ED3FABF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2BC8438A-4B62-4CF2-987F-D52EF6CE42A8}"/>
              </a:ext>
            </a:extLst>
          </p:cNvPr>
          <p:cNvSpPr>
            <a:spLocks noGrp="1"/>
          </p:cNvSpPr>
          <p:nvPr>
            <p:ph type="dt" sz="half" idx="10"/>
          </p:nvPr>
        </p:nvSpPr>
        <p:spPr/>
        <p:txBody>
          <a:bodyPr/>
          <a:lstStyle/>
          <a:p>
            <a:fld id="{E4A392B8-F6B8-4F96-BFAF-4FEEEE3BC46A}" type="datetimeFigureOut">
              <a:rPr lang="en-IE" smtClean="0"/>
              <a:t>03/05/2024</a:t>
            </a:fld>
            <a:endParaRPr lang="en-IE"/>
          </a:p>
        </p:txBody>
      </p:sp>
      <p:sp>
        <p:nvSpPr>
          <p:cNvPr id="5" name="Footer Placeholder 4">
            <a:extLst>
              <a:ext uri="{FF2B5EF4-FFF2-40B4-BE49-F238E27FC236}">
                <a16:creationId xmlns:a16="http://schemas.microsoft.com/office/drawing/2014/main" id="{AF77C577-3254-4544-85BB-05E23DAE9B79}"/>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B38CBA0C-0423-4C33-8561-56749461FC14}"/>
              </a:ext>
            </a:extLst>
          </p:cNvPr>
          <p:cNvSpPr>
            <a:spLocks noGrp="1"/>
          </p:cNvSpPr>
          <p:nvPr>
            <p:ph type="sldNum" sz="quarter" idx="12"/>
          </p:nvPr>
        </p:nvSpPr>
        <p:spPr/>
        <p:txBody>
          <a:bodyPr/>
          <a:lstStyle/>
          <a:p>
            <a:fld id="{559EAF96-8EB6-4E23-84E4-AD245990C14F}" type="slidenum">
              <a:rPr lang="en-IE" smtClean="0"/>
              <a:t>‹#›</a:t>
            </a:fld>
            <a:endParaRPr lang="en-IE"/>
          </a:p>
        </p:txBody>
      </p:sp>
    </p:spTree>
    <p:extLst>
      <p:ext uri="{BB962C8B-B14F-4D97-AF65-F5344CB8AC3E}">
        <p14:creationId xmlns:p14="http://schemas.microsoft.com/office/powerpoint/2010/main" val="21206969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B19B54-5020-4A6E-88A8-AC13B3B495E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5BE9E53B-9E0B-45EF-968D-66C82D2968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381FB461-3D88-47F9-848D-D3C31CA319D7}"/>
              </a:ext>
            </a:extLst>
          </p:cNvPr>
          <p:cNvSpPr>
            <a:spLocks noGrp="1"/>
          </p:cNvSpPr>
          <p:nvPr>
            <p:ph type="dt" sz="half" idx="10"/>
          </p:nvPr>
        </p:nvSpPr>
        <p:spPr/>
        <p:txBody>
          <a:bodyPr/>
          <a:lstStyle/>
          <a:p>
            <a:fld id="{E4A392B8-F6B8-4F96-BFAF-4FEEEE3BC46A}" type="datetimeFigureOut">
              <a:rPr lang="en-IE" smtClean="0"/>
              <a:t>03/05/2024</a:t>
            </a:fld>
            <a:endParaRPr lang="en-IE"/>
          </a:p>
        </p:txBody>
      </p:sp>
      <p:sp>
        <p:nvSpPr>
          <p:cNvPr id="5" name="Footer Placeholder 4">
            <a:extLst>
              <a:ext uri="{FF2B5EF4-FFF2-40B4-BE49-F238E27FC236}">
                <a16:creationId xmlns:a16="http://schemas.microsoft.com/office/drawing/2014/main" id="{509C87E5-9714-4CEA-B507-D78C0B4C6633}"/>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885E091E-CBFD-43A5-8F90-D164D64F0519}"/>
              </a:ext>
            </a:extLst>
          </p:cNvPr>
          <p:cNvSpPr>
            <a:spLocks noGrp="1"/>
          </p:cNvSpPr>
          <p:nvPr>
            <p:ph type="sldNum" sz="quarter" idx="12"/>
          </p:nvPr>
        </p:nvSpPr>
        <p:spPr/>
        <p:txBody>
          <a:bodyPr/>
          <a:lstStyle/>
          <a:p>
            <a:fld id="{559EAF96-8EB6-4E23-84E4-AD245990C14F}" type="slidenum">
              <a:rPr lang="en-IE" smtClean="0"/>
              <a:t>‹#›</a:t>
            </a:fld>
            <a:endParaRPr lang="en-IE"/>
          </a:p>
        </p:txBody>
      </p:sp>
    </p:spTree>
    <p:extLst>
      <p:ext uri="{BB962C8B-B14F-4D97-AF65-F5344CB8AC3E}">
        <p14:creationId xmlns:p14="http://schemas.microsoft.com/office/powerpoint/2010/main" val="25690515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4A392B8-F6B8-4F96-BFAF-4FEEEE3BC46A}" type="datetimeFigureOut">
              <a:rPr lang="en-IE" smtClean="0"/>
              <a:t>03/05/2024</a:t>
            </a:fld>
            <a:endParaRPr lang="en-IE"/>
          </a:p>
        </p:txBody>
      </p:sp>
      <p:sp>
        <p:nvSpPr>
          <p:cNvPr id="5" name="Footer Placeholder 4"/>
          <p:cNvSpPr>
            <a:spLocks noGrp="1"/>
          </p:cNvSpPr>
          <p:nvPr>
            <p:ph type="ftr" sz="quarter" idx="11"/>
          </p:nvPr>
        </p:nvSpPr>
        <p:spPr>
          <a:xfrm>
            <a:off x="2416500" y="329307"/>
            <a:ext cx="4973915" cy="309201"/>
          </a:xfrm>
        </p:spPr>
        <p:txBody>
          <a:bodyPr/>
          <a:lstStyle/>
          <a:p>
            <a:endParaRPr lang="en-IE"/>
          </a:p>
        </p:txBody>
      </p:sp>
      <p:sp>
        <p:nvSpPr>
          <p:cNvPr id="6" name="Slide Number Placeholder 5"/>
          <p:cNvSpPr>
            <a:spLocks noGrp="1"/>
          </p:cNvSpPr>
          <p:nvPr>
            <p:ph type="sldNum" sz="quarter" idx="12"/>
          </p:nvPr>
        </p:nvSpPr>
        <p:spPr>
          <a:xfrm>
            <a:off x="1437664" y="798973"/>
            <a:ext cx="811019" cy="503578"/>
          </a:xfrm>
        </p:spPr>
        <p:txBody>
          <a:bodyPr/>
          <a:lstStyle/>
          <a:p>
            <a:fld id="{559EAF96-8EB6-4E23-84E4-AD245990C14F}" type="slidenum">
              <a:rPr lang="en-IE" smtClean="0"/>
              <a:t>‹#›</a:t>
            </a:fld>
            <a:endParaRPr lang="en-IE"/>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273940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A392B8-F6B8-4F96-BFAF-4FEEEE3BC46A}" type="datetimeFigureOut">
              <a:rPr lang="en-IE" smtClean="0"/>
              <a:t>03/05/2024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559EAF96-8EB6-4E23-84E4-AD245990C14F}" type="slidenum">
              <a:rPr lang="en-IE" smtClean="0"/>
              <a:t>‹#›</a:t>
            </a:fld>
            <a:endParaRPr lang="en-IE"/>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630831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A392B8-F6B8-4F96-BFAF-4FEEEE3BC46A}" type="datetimeFigureOut">
              <a:rPr lang="en-IE" smtClean="0"/>
              <a:t>03/05/2024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559EAF96-8EB6-4E23-84E4-AD245990C14F}" type="slidenum">
              <a:rPr lang="en-IE" smtClean="0"/>
              <a:t>‹#›</a:t>
            </a:fld>
            <a:endParaRPr lang="en-IE"/>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502815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4A392B8-F6B8-4F96-BFAF-4FEEEE3BC46A}" type="datetimeFigureOut">
              <a:rPr lang="en-IE" smtClean="0"/>
              <a:t>03/05/2024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559EAF96-8EB6-4E23-84E4-AD245990C14F}" type="slidenum">
              <a:rPr lang="en-IE" smtClean="0"/>
              <a:t>‹#›</a:t>
            </a:fld>
            <a:endParaRPr lang="en-IE"/>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447674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4A392B8-F6B8-4F96-BFAF-4FEEEE3BC46A}" type="datetimeFigureOut">
              <a:rPr lang="en-IE" smtClean="0"/>
              <a:t>03/05/2024</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559EAF96-8EB6-4E23-84E4-AD245990C14F}" type="slidenum">
              <a:rPr lang="en-IE" smtClean="0"/>
              <a:t>‹#›</a:t>
            </a:fld>
            <a:endParaRPr lang="en-IE"/>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411079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4A392B8-F6B8-4F96-BFAF-4FEEEE3BC46A}" type="datetimeFigureOut">
              <a:rPr lang="en-IE" smtClean="0"/>
              <a:t>03/05/2024</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559EAF96-8EB6-4E23-84E4-AD245990C14F}" type="slidenum">
              <a:rPr lang="en-IE" smtClean="0"/>
              <a:t>‹#›</a:t>
            </a:fld>
            <a:endParaRPr lang="en-IE"/>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503584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A392B8-F6B8-4F96-BFAF-4FEEEE3BC46A}" type="datetimeFigureOut">
              <a:rPr lang="en-IE" smtClean="0"/>
              <a:t>03/05/2024</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559EAF96-8EB6-4E23-84E4-AD245990C14F}" type="slidenum">
              <a:rPr lang="en-IE" smtClean="0"/>
              <a:t>‹#›</a:t>
            </a:fld>
            <a:endParaRPr lang="en-IE"/>
          </a:p>
        </p:txBody>
      </p:sp>
    </p:spTree>
    <p:extLst>
      <p:ext uri="{BB962C8B-B14F-4D97-AF65-F5344CB8AC3E}">
        <p14:creationId xmlns:p14="http://schemas.microsoft.com/office/powerpoint/2010/main" val="29772988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4A392B8-F6B8-4F96-BFAF-4FEEEE3BC46A}" type="datetimeFigureOut">
              <a:rPr lang="en-IE" smtClean="0"/>
              <a:t>03/05/2024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559EAF96-8EB6-4E23-84E4-AD245990C14F}" type="slidenum">
              <a:rPr lang="en-IE" smtClean="0"/>
              <a:t>‹#›</a:t>
            </a:fld>
            <a:endParaRPr lang="en-IE"/>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18927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D612B-CFFD-4EF3-87A5-0375F4A9A42E}"/>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F57E752-5924-404F-91AD-708B06B9AD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102ADCA8-2D2D-42A2-9F4D-FD9994A3C0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A1B39A38-54C4-4306-BC73-A5649CEBE8FC}"/>
              </a:ext>
            </a:extLst>
          </p:cNvPr>
          <p:cNvSpPr>
            <a:spLocks noGrp="1"/>
          </p:cNvSpPr>
          <p:nvPr>
            <p:ph type="dt" sz="half" idx="10"/>
          </p:nvPr>
        </p:nvSpPr>
        <p:spPr/>
        <p:txBody>
          <a:bodyPr/>
          <a:lstStyle/>
          <a:p>
            <a:fld id="{E4A392B8-F6B8-4F96-BFAF-4FEEEE3BC46A}" type="datetimeFigureOut">
              <a:rPr lang="en-IE" smtClean="0"/>
              <a:t>03/05/2024</a:t>
            </a:fld>
            <a:endParaRPr lang="en-IE"/>
          </a:p>
        </p:txBody>
      </p:sp>
      <p:sp>
        <p:nvSpPr>
          <p:cNvPr id="6" name="Footer Placeholder 5">
            <a:extLst>
              <a:ext uri="{FF2B5EF4-FFF2-40B4-BE49-F238E27FC236}">
                <a16:creationId xmlns:a16="http://schemas.microsoft.com/office/drawing/2014/main" id="{FFBC1694-5D1F-459C-8151-7622B01F0088}"/>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49A4EBAE-401E-4C50-9D13-5A4911E92413}"/>
              </a:ext>
            </a:extLst>
          </p:cNvPr>
          <p:cNvSpPr>
            <a:spLocks noGrp="1"/>
          </p:cNvSpPr>
          <p:nvPr>
            <p:ph type="sldNum" sz="quarter" idx="12"/>
          </p:nvPr>
        </p:nvSpPr>
        <p:spPr/>
        <p:txBody>
          <a:bodyPr/>
          <a:lstStyle/>
          <a:p>
            <a:fld id="{559EAF96-8EB6-4E23-84E4-AD245990C14F}" type="slidenum">
              <a:rPr lang="en-IE" smtClean="0"/>
              <a:t>‹#›</a:t>
            </a:fld>
            <a:endParaRPr lang="en-IE"/>
          </a:p>
        </p:txBody>
      </p:sp>
    </p:spTree>
    <p:extLst>
      <p:ext uri="{BB962C8B-B14F-4D97-AF65-F5344CB8AC3E}">
        <p14:creationId xmlns:p14="http://schemas.microsoft.com/office/powerpoint/2010/main" val="29989546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E4A392B8-F6B8-4F96-BFAF-4FEEEE3BC46A}" type="datetimeFigureOut">
              <a:rPr lang="en-IE" smtClean="0"/>
              <a:t>03/05/2024</a:t>
            </a:fld>
            <a:endParaRPr lang="en-IE"/>
          </a:p>
        </p:txBody>
      </p:sp>
      <p:sp>
        <p:nvSpPr>
          <p:cNvPr id="6" name="Footer Placeholder 5"/>
          <p:cNvSpPr>
            <a:spLocks noGrp="1"/>
          </p:cNvSpPr>
          <p:nvPr>
            <p:ph type="ftr" sz="quarter" idx="11"/>
          </p:nvPr>
        </p:nvSpPr>
        <p:spPr>
          <a:xfrm>
            <a:off x="1447382" y="318640"/>
            <a:ext cx="5541004" cy="320931"/>
          </a:xfrm>
        </p:spPr>
        <p:txBody>
          <a:bodyPr/>
          <a:lstStyle/>
          <a:p>
            <a:endParaRPr lang="en-IE"/>
          </a:p>
        </p:txBody>
      </p:sp>
      <p:sp>
        <p:nvSpPr>
          <p:cNvPr id="7" name="Slide Number Placeholder 6"/>
          <p:cNvSpPr>
            <a:spLocks noGrp="1"/>
          </p:cNvSpPr>
          <p:nvPr>
            <p:ph type="sldNum" sz="quarter" idx="12"/>
          </p:nvPr>
        </p:nvSpPr>
        <p:spPr/>
        <p:txBody>
          <a:bodyPr/>
          <a:lstStyle/>
          <a:p>
            <a:fld id="{559EAF96-8EB6-4E23-84E4-AD245990C14F}" type="slidenum">
              <a:rPr lang="en-IE" smtClean="0"/>
              <a:t>‹#›</a:t>
            </a:fld>
            <a:endParaRPr lang="en-IE"/>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953604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A392B8-F6B8-4F96-BFAF-4FEEEE3BC46A}" type="datetimeFigureOut">
              <a:rPr lang="en-IE" smtClean="0"/>
              <a:t>03/05/2024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559EAF96-8EB6-4E23-84E4-AD245990C14F}" type="slidenum">
              <a:rPr lang="en-IE" smtClean="0"/>
              <a:t>‹#›</a:t>
            </a:fld>
            <a:endParaRPr lang="en-IE"/>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390615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A392B8-F6B8-4F96-BFAF-4FEEEE3BC46A}" type="datetimeFigureOut">
              <a:rPr lang="en-IE" smtClean="0"/>
              <a:t>03/05/2024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559EAF96-8EB6-4E23-84E4-AD245990C14F}" type="slidenum">
              <a:rPr lang="en-IE" smtClean="0"/>
              <a:t>‹#›</a:t>
            </a:fld>
            <a:endParaRPr lang="en-IE"/>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1880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6FCE2-F45B-4E7F-824B-0D6F5A665B36}"/>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0403BDEF-E471-488A-BB63-FC830AC467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B5628-3938-4891-B118-10C2055041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A90826AD-01D9-4A97-8982-4035577EAF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4523B1-D684-4294-AD67-2878564683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DFCDEEFE-B0B1-4DFF-8C5E-A428450D0AC4}"/>
              </a:ext>
            </a:extLst>
          </p:cNvPr>
          <p:cNvSpPr>
            <a:spLocks noGrp="1"/>
          </p:cNvSpPr>
          <p:nvPr>
            <p:ph type="dt" sz="half" idx="10"/>
          </p:nvPr>
        </p:nvSpPr>
        <p:spPr/>
        <p:txBody>
          <a:bodyPr/>
          <a:lstStyle/>
          <a:p>
            <a:fld id="{E4A392B8-F6B8-4F96-BFAF-4FEEEE3BC46A}" type="datetimeFigureOut">
              <a:rPr lang="en-IE" smtClean="0"/>
              <a:t>03/05/2024</a:t>
            </a:fld>
            <a:endParaRPr lang="en-IE"/>
          </a:p>
        </p:txBody>
      </p:sp>
      <p:sp>
        <p:nvSpPr>
          <p:cNvPr id="8" name="Footer Placeholder 7">
            <a:extLst>
              <a:ext uri="{FF2B5EF4-FFF2-40B4-BE49-F238E27FC236}">
                <a16:creationId xmlns:a16="http://schemas.microsoft.com/office/drawing/2014/main" id="{0A01C31D-290D-44DD-8A6F-487F92410711}"/>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B15ACD66-29A1-4244-84CB-17E603BF2D80}"/>
              </a:ext>
            </a:extLst>
          </p:cNvPr>
          <p:cNvSpPr>
            <a:spLocks noGrp="1"/>
          </p:cNvSpPr>
          <p:nvPr>
            <p:ph type="sldNum" sz="quarter" idx="12"/>
          </p:nvPr>
        </p:nvSpPr>
        <p:spPr/>
        <p:txBody>
          <a:bodyPr/>
          <a:lstStyle/>
          <a:p>
            <a:fld id="{559EAF96-8EB6-4E23-84E4-AD245990C14F}" type="slidenum">
              <a:rPr lang="en-IE" smtClean="0"/>
              <a:t>‹#›</a:t>
            </a:fld>
            <a:endParaRPr lang="en-IE"/>
          </a:p>
        </p:txBody>
      </p:sp>
    </p:spTree>
    <p:extLst>
      <p:ext uri="{BB962C8B-B14F-4D97-AF65-F5344CB8AC3E}">
        <p14:creationId xmlns:p14="http://schemas.microsoft.com/office/powerpoint/2010/main" val="4148852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06BDF-C96D-4420-91B0-22768F61C5F2}"/>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1A3144F1-F080-4F24-81FB-665D93903A16}"/>
              </a:ext>
            </a:extLst>
          </p:cNvPr>
          <p:cNvSpPr>
            <a:spLocks noGrp="1"/>
          </p:cNvSpPr>
          <p:nvPr>
            <p:ph type="dt" sz="half" idx="10"/>
          </p:nvPr>
        </p:nvSpPr>
        <p:spPr/>
        <p:txBody>
          <a:bodyPr/>
          <a:lstStyle/>
          <a:p>
            <a:fld id="{E4A392B8-F6B8-4F96-BFAF-4FEEEE3BC46A}" type="datetimeFigureOut">
              <a:rPr lang="en-IE" smtClean="0"/>
              <a:t>03/05/2024</a:t>
            </a:fld>
            <a:endParaRPr lang="en-IE"/>
          </a:p>
        </p:txBody>
      </p:sp>
      <p:sp>
        <p:nvSpPr>
          <p:cNvPr id="4" name="Footer Placeholder 3">
            <a:extLst>
              <a:ext uri="{FF2B5EF4-FFF2-40B4-BE49-F238E27FC236}">
                <a16:creationId xmlns:a16="http://schemas.microsoft.com/office/drawing/2014/main" id="{285A088D-AE24-4445-AB52-5DC9A22AB5C5}"/>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56FA79DD-760B-4454-A266-86D4F8A62F86}"/>
              </a:ext>
            </a:extLst>
          </p:cNvPr>
          <p:cNvSpPr>
            <a:spLocks noGrp="1"/>
          </p:cNvSpPr>
          <p:nvPr>
            <p:ph type="sldNum" sz="quarter" idx="12"/>
          </p:nvPr>
        </p:nvSpPr>
        <p:spPr/>
        <p:txBody>
          <a:bodyPr/>
          <a:lstStyle/>
          <a:p>
            <a:fld id="{559EAF96-8EB6-4E23-84E4-AD245990C14F}" type="slidenum">
              <a:rPr lang="en-IE" smtClean="0"/>
              <a:t>‹#›</a:t>
            </a:fld>
            <a:endParaRPr lang="en-IE"/>
          </a:p>
        </p:txBody>
      </p:sp>
    </p:spTree>
    <p:extLst>
      <p:ext uri="{BB962C8B-B14F-4D97-AF65-F5344CB8AC3E}">
        <p14:creationId xmlns:p14="http://schemas.microsoft.com/office/powerpoint/2010/main" val="27089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C85996-30C0-4819-98D3-320837A35D98}"/>
              </a:ext>
            </a:extLst>
          </p:cNvPr>
          <p:cNvSpPr>
            <a:spLocks noGrp="1"/>
          </p:cNvSpPr>
          <p:nvPr>
            <p:ph type="dt" sz="half" idx="10"/>
          </p:nvPr>
        </p:nvSpPr>
        <p:spPr/>
        <p:txBody>
          <a:bodyPr/>
          <a:lstStyle/>
          <a:p>
            <a:fld id="{E4A392B8-F6B8-4F96-BFAF-4FEEEE3BC46A}" type="datetimeFigureOut">
              <a:rPr lang="en-IE" smtClean="0"/>
              <a:t>03/05/2024</a:t>
            </a:fld>
            <a:endParaRPr lang="en-IE"/>
          </a:p>
        </p:txBody>
      </p:sp>
      <p:sp>
        <p:nvSpPr>
          <p:cNvPr id="3" name="Footer Placeholder 2">
            <a:extLst>
              <a:ext uri="{FF2B5EF4-FFF2-40B4-BE49-F238E27FC236}">
                <a16:creationId xmlns:a16="http://schemas.microsoft.com/office/drawing/2014/main" id="{80498496-B416-4354-88AD-9F16F5E2B136}"/>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99BAD198-C8FB-4C8A-969E-9EC856BA87A6}"/>
              </a:ext>
            </a:extLst>
          </p:cNvPr>
          <p:cNvSpPr>
            <a:spLocks noGrp="1"/>
          </p:cNvSpPr>
          <p:nvPr>
            <p:ph type="sldNum" sz="quarter" idx="12"/>
          </p:nvPr>
        </p:nvSpPr>
        <p:spPr/>
        <p:txBody>
          <a:bodyPr/>
          <a:lstStyle/>
          <a:p>
            <a:fld id="{559EAF96-8EB6-4E23-84E4-AD245990C14F}" type="slidenum">
              <a:rPr lang="en-IE" smtClean="0"/>
              <a:t>‹#›</a:t>
            </a:fld>
            <a:endParaRPr lang="en-IE"/>
          </a:p>
        </p:txBody>
      </p:sp>
    </p:spTree>
    <p:extLst>
      <p:ext uri="{BB962C8B-B14F-4D97-AF65-F5344CB8AC3E}">
        <p14:creationId xmlns:p14="http://schemas.microsoft.com/office/powerpoint/2010/main" val="612505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A6ED1-098E-4A00-84BD-0945D98EFA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94E5213E-C42A-49D3-9E7C-51058C2B54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97984C5D-3313-48BD-886B-D71A560A9F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B2D5C8-AF3B-449A-B7AE-95DCF76A9036}"/>
              </a:ext>
            </a:extLst>
          </p:cNvPr>
          <p:cNvSpPr>
            <a:spLocks noGrp="1"/>
          </p:cNvSpPr>
          <p:nvPr>
            <p:ph type="dt" sz="half" idx="10"/>
          </p:nvPr>
        </p:nvSpPr>
        <p:spPr/>
        <p:txBody>
          <a:bodyPr/>
          <a:lstStyle/>
          <a:p>
            <a:fld id="{E4A392B8-F6B8-4F96-BFAF-4FEEEE3BC46A}" type="datetimeFigureOut">
              <a:rPr lang="en-IE" smtClean="0"/>
              <a:t>03/05/2024</a:t>
            </a:fld>
            <a:endParaRPr lang="en-IE"/>
          </a:p>
        </p:txBody>
      </p:sp>
      <p:sp>
        <p:nvSpPr>
          <p:cNvPr id="6" name="Footer Placeholder 5">
            <a:extLst>
              <a:ext uri="{FF2B5EF4-FFF2-40B4-BE49-F238E27FC236}">
                <a16:creationId xmlns:a16="http://schemas.microsoft.com/office/drawing/2014/main" id="{99FCE7F2-C6E7-47D5-AC1A-451D3FF33DEA}"/>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A7DD69C5-B39E-4BF3-81DF-88E058BD621E}"/>
              </a:ext>
            </a:extLst>
          </p:cNvPr>
          <p:cNvSpPr>
            <a:spLocks noGrp="1"/>
          </p:cNvSpPr>
          <p:nvPr>
            <p:ph type="sldNum" sz="quarter" idx="12"/>
          </p:nvPr>
        </p:nvSpPr>
        <p:spPr/>
        <p:txBody>
          <a:bodyPr/>
          <a:lstStyle/>
          <a:p>
            <a:fld id="{559EAF96-8EB6-4E23-84E4-AD245990C14F}" type="slidenum">
              <a:rPr lang="en-IE" smtClean="0"/>
              <a:t>‹#›</a:t>
            </a:fld>
            <a:endParaRPr lang="en-IE"/>
          </a:p>
        </p:txBody>
      </p:sp>
    </p:spTree>
    <p:extLst>
      <p:ext uri="{BB962C8B-B14F-4D97-AF65-F5344CB8AC3E}">
        <p14:creationId xmlns:p14="http://schemas.microsoft.com/office/powerpoint/2010/main" val="4179360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1691F-EFC9-4D51-BDF6-3211CB9656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4961191D-EC0F-41CB-BE88-7DF22CBE08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7EA05342-BF5A-4BD0-BFFB-90DAAAD305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566C12-94D2-4BB9-B56E-D13EA73E1BA2}"/>
              </a:ext>
            </a:extLst>
          </p:cNvPr>
          <p:cNvSpPr>
            <a:spLocks noGrp="1"/>
          </p:cNvSpPr>
          <p:nvPr>
            <p:ph type="dt" sz="half" idx="10"/>
          </p:nvPr>
        </p:nvSpPr>
        <p:spPr/>
        <p:txBody>
          <a:bodyPr/>
          <a:lstStyle/>
          <a:p>
            <a:fld id="{E4A392B8-F6B8-4F96-BFAF-4FEEEE3BC46A}" type="datetimeFigureOut">
              <a:rPr lang="en-IE" smtClean="0"/>
              <a:t>03/05/2024</a:t>
            </a:fld>
            <a:endParaRPr lang="en-IE"/>
          </a:p>
        </p:txBody>
      </p:sp>
      <p:sp>
        <p:nvSpPr>
          <p:cNvPr id="6" name="Footer Placeholder 5">
            <a:extLst>
              <a:ext uri="{FF2B5EF4-FFF2-40B4-BE49-F238E27FC236}">
                <a16:creationId xmlns:a16="http://schemas.microsoft.com/office/drawing/2014/main" id="{FE8FDD3C-1882-46E5-BE5F-B79AC2582442}"/>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4BE53365-8E9E-4980-9112-1FF7ECC13DEF}"/>
              </a:ext>
            </a:extLst>
          </p:cNvPr>
          <p:cNvSpPr>
            <a:spLocks noGrp="1"/>
          </p:cNvSpPr>
          <p:nvPr>
            <p:ph type="sldNum" sz="quarter" idx="12"/>
          </p:nvPr>
        </p:nvSpPr>
        <p:spPr/>
        <p:txBody>
          <a:bodyPr/>
          <a:lstStyle/>
          <a:p>
            <a:fld id="{559EAF96-8EB6-4E23-84E4-AD245990C14F}" type="slidenum">
              <a:rPr lang="en-IE" smtClean="0"/>
              <a:t>‹#›</a:t>
            </a:fld>
            <a:endParaRPr lang="en-IE"/>
          </a:p>
        </p:txBody>
      </p:sp>
    </p:spTree>
    <p:extLst>
      <p:ext uri="{BB962C8B-B14F-4D97-AF65-F5344CB8AC3E}">
        <p14:creationId xmlns:p14="http://schemas.microsoft.com/office/powerpoint/2010/main" val="3577106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1.jp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FB4D71-6BB5-42CC-A41D-18D83102CB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D6BD2944-C392-42B2-9385-D5D36F692A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D91C0BF-B388-47FC-B276-8ACA8D2A32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A392B8-F6B8-4F96-BFAF-4FEEEE3BC46A}" type="datetimeFigureOut">
              <a:rPr lang="en-IE" smtClean="0"/>
              <a:t>03/05/2024</a:t>
            </a:fld>
            <a:endParaRPr lang="en-IE"/>
          </a:p>
        </p:txBody>
      </p:sp>
      <p:sp>
        <p:nvSpPr>
          <p:cNvPr id="5" name="Footer Placeholder 4">
            <a:extLst>
              <a:ext uri="{FF2B5EF4-FFF2-40B4-BE49-F238E27FC236}">
                <a16:creationId xmlns:a16="http://schemas.microsoft.com/office/drawing/2014/main" id="{2C258D74-D4FA-47D4-BE8B-33FCE8CB2B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FD8E4B79-FED3-4ECF-B290-A9D718D7D6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9EAF96-8EB6-4E23-84E4-AD245990C14F}" type="slidenum">
              <a:rPr lang="en-IE" smtClean="0"/>
              <a:t>‹#›</a:t>
            </a:fld>
            <a:endParaRPr lang="en-IE"/>
          </a:p>
        </p:txBody>
      </p:sp>
    </p:spTree>
    <p:extLst>
      <p:ext uri="{BB962C8B-B14F-4D97-AF65-F5344CB8AC3E}">
        <p14:creationId xmlns:p14="http://schemas.microsoft.com/office/powerpoint/2010/main" val="5889228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F924B978-D68A-4FD0-B6CC-E13FF4C2F117}"/>
              </a:ext>
            </a:extLst>
          </p:cNvPr>
          <p:cNvSpPr/>
          <p:nvPr/>
        </p:nvSpPr>
        <p:spPr>
          <a:xfrm>
            <a:off x="0" y="0"/>
            <a:ext cx="12191996"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entury Gothic"/>
            </a:endParaRPr>
          </a:p>
        </p:txBody>
      </p:sp>
      <p:sp>
        <p:nvSpPr>
          <p:cNvPr id="3" name="Rectangle 6">
            <a:extLst>
              <a:ext uri="{FF2B5EF4-FFF2-40B4-BE49-F238E27FC236}">
                <a16:creationId xmlns:a16="http://schemas.microsoft.com/office/drawing/2014/main" id="{11B38328-6744-4561-8246-8E19DB1725A8}"/>
              </a:ext>
            </a:extLst>
          </p:cNvPr>
          <p:cNvSpPr/>
          <p:nvPr/>
        </p:nvSpPr>
        <p:spPr>
          <a:xfrm>
            <a:off x="234699" y="237744"/>
            <a:ext cx="11722608" cy="6382512"/>
          </a:xfrm>
          <a:prstGeom prst="rect">
            <a:avLst/>
          </a:prstGeom>
          <a:solidFill>
            <a:srgbClr val="BFBFBF">
              <a:alpha val="60000"/>
            </a:srgbClr>
          </a:solidFill>
          <a:ln cap="flat">
            <a:noFill/>
            <a:prstDash val="solid"/>
          </a:ln>
        </p:spPr>
        <p:txBody>
          <a:bodyPr lIns="0" tIns="0" rIns="0" bIns="0"/>
          <a:lstStyle/>
          <a:p>
            <a:endParaRPr lang="en-IE"/>
          </a:p>
        </p:txBody>
      </p:sp>
      <p:sp>
        <p:nvSpPr>
          <p:cNvPr id="4" name="Rectangle 7">
            <a:extLst>
              <a:ext uri="{FF2B5EF4-FFF2-40B4-BE49-F238E27FC236}">
                <a16:creationId xmlns:a16="http://schemas.microsoft.com/office/drawing/2014/main" id="{D9A6E5B7-EEB0-4DE8-BA4E-E7E9EA8D8A16}"/>
              </a:ext>
            </a:extLst>
          </p:cNvPr>
          <p:cNvSpPr/>
          <p:nvPr/>
        </p:nvSpPr>
        <p:spPr>
          <a:xfrm>
            <a:off x="371859" y="374904"/>
            <a:ext cx="11448288" cy="6108192"/>
          </a:xfrm>
          <a:prstGeom prst="rect">
            <a:avLst/>
          </a:prstGeom>
          <a:noFill/>
          <a:ln w="6345" cap="sq">
            <a:solidFill>
              <a:srgbClr val="262626"/>
            </a:solidFill>
            <a:prstDash val="solid"/>
            <a:miter/>
          </a:ln>
        </p:spPr>
        <p:txBody>
          <a:bodyPr lIns="0" tIns="0" rIns="0" bIns="0"/>
          <a:lstStyle/>
          <a:p>
            <a:endParaRPr lang="en-IE"/>
          </a:p>
        </p:txBody>
      </p:sp>
      <p:sp>
        <p:nvSpPr>
          <p:cNvPr id="5" name="Title Placeholder 1">
            <a:extLst>
              <a:ext uri="{FF2B5EF4-FFF2-40B4-BE49-F238E27FC236}">
                <a16:creationId xmlns:a16="http://schemas.microsoft.com/office/drawing/2014/main" id="{C95C8DF1-7E1C-4594-A50A-B2C5783AF890}"/>
              </a:ext>
            </a:extLst>
          </p:cNvPr>
          <p:cNvSpPr txBox="1">
            <a:spLocks noGrp="1"/>
          </p:cNvSpPr>
          <p:nvPr>
            <p:ph type="title"/>
          </p:nvPr>
        </p:nvSpPr>
        <p:spPr>
          <a:xfrm>
            <a:off x="1066803" y="642594"/>
            <a:ext cx="10058400" cy="1371600"/>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6" name="Text Placeholder 2">
            <a:extLst>
              <a:ext uri="{FF2B5EF4-FFF2-40B4-BE49-F238E27FC236}">
                <a16:creationId xmlns:a16="http://schemas.microsoft.com/office/drawing/2014/main" id="{EAB58EE4-0F6B-41E6-8CC0-63D18471749E}"/>
              </a:ext>
            </a:extLst>
          </p:cNvPr>
          <p:cNvSpPr txBox="1">
            <a:spLocks noGrp="1"/>
          </p:cNvSpPr>
          <p:nvPr>
            <p:ph type="body" idx="1"/>
          </p:nvPr>
        </p:nvSpPr>
        <p:spPr>
          <a:xfrm>
            <a:off x="1066803" y="2103120"/>
            <a:ext cx="10058400" cy="3849624"/>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0EC1938-B5E8-44FD-99A3-0A699C0E0C13}"/>
              </a:ext>
            </a:extLst>
          </p:cNvPr>
          <p:cNvSpPr txBox="1">
            <a:spLocks noGrp="1"/>
          </p:cNvSpPr>
          <p:nvPr>
            <p:ph type="dt" sz="half" idx="2"/>
          </p:nvPr>
        </p:nvSpPr>
        <p:spPr>
          <a:xfrm>
            <a:off x="7256797" y="6035040"/>
            <a:ext cx="2893042" cy="365760"/>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US" sz="800" b="0" i="0" u="none" strike="noStrike" kern="1200" cap="none" spc="0" baseline="0">
                <a:solidFill>
                  <a:srgbClr val="404040"/>
                </a:solidFill>
                <a:uFillTx/>
                <a:latin typeface="Century Gothic"/>
              </a:defRPr>
            </a:lvl1pPr>
          </a:lstStyle>
          <a:p>
            <a:pPr lvl="0"/>
            <a:fld id="{3E305A76-419C-4068-AC2F-1DFE6ED13B2D}" type="datetime1">
              <a:rPr lang="en-US"/>
              <a:pPr lvl="0"/>
              <a:t>5/3/2024</a:t>
            </a:fld>
            <a:endParaRPr lang="en-US"/>
          </a:p>
        </p:txBody>
      </p:sp>
      <p:sp>
        <p:nvSpPr>
          <p:cNvPr id="8" name="Footer Placeholder 4">
            <a:extLst>
              <a:ext uri="{FF2B5EF4-FFF2-40B4-BE49-F238E27FC236}">
                <a16:creationId xmlns:a16="http://schemas.microsoft.com/office/drawing/2014/main" id="{52187C00-8E12-45B6-9B7E-9851FAD78111}"/>
              </a:ext>
            </a:extLst>
          </p:cNvPr>
          <p:cNvSpPr txBox="1">
            <a:spLocks noGrp="1"/>
          </p:cNvSpPr>
          <p:nvPr>
            <p:ph type="ftr" sz="quarter" idx="3"/>
          </p:nvPr>
        </p:nvSpPr>
        <p:spPr>
          <a:xfrm>
            <a:off x="1066803" y="6035040"/>
            <a:ext cx="5816598" cy="365760"/>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US" sz="800" b="0" i="0" u="none" strike="noStrike" kern="1200" cap="none" spc="0" baseline="0">
                <a:solidFill>
                  <a:srgbClr val="262626"/>
                </a:solidFill>
                <a:uFillTx/>
                <a:latin typeface="Century Gothic"/>
              </a:defRPr>
            </a:lvl1pPr>
          </a:lstStyle>
          <a:p>
            <a:pPr lvl="0"/>
            <a:endParaRPr lang="en-US"/>
          </a:p>
        </p:txBody>
      </p:sp>
      <p:sp>
        <p:nvSpPr>
          <p:cNvPr id="9" name="Slide Number Placeholder 5">
            <a:extLst>
              <a:ext uri="{FF2B5EF4-FFF2-40B4-BE49-F238E27FC236}">
                <a16:creationId xmlns:a16="http://schemas.microsoft.com/office/drawing/2014/main" id="{2D3059DB-D44B-4B0E-BB33-EAD344D386CA}"/>
              </a:ext>
            </a:extLst>
          </p:cNvPr>
          <p:cNvSpPr txBox="1">
            <a:spLocks noGrp="1"/>
          </p:cNvSpPr>
          <p:nvPr>
            <p:ph type="sldNum" sz="quarter" idx="4"/>
          </p:nvPr>
        </p:nvSpPr>
        <p:spPr>
          <a:xfrm>
            <a:off x="10287000" y="6035040"/>
            <a:ext cx="838203" cy="365760"/>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US" sz="800" b="0" i="0" u="none" strike="noStrike" kern="1200" cap="none" spc="0" baseline="0">
                <a:solidFill>
                  <a:srgbClr val="404040"/>
                </a:solidFill>
                <a:uFillTx/>
                <a:latin typeface="Century Gothic"/>
              </a:defRPr>
            </a:lvl1pPr>
          </a:lstStyle>
          <a:p>
            <a:pPr lvl="0"/>
            <a:fld id="{7FEA4804-45CB-4FF6-8FCF-8DA63B2D2F54}" type="slidenum">
              <a:t>‹#›</a:t>
            </a:fld>
            <a:endParaRPr lang="en-US"/>
          </a:p>
        </p:txBody>
      </p:sp>
    </p:spTree>
    <p:extLst>
      <p:ext uri="{BB962C8B-B14F-4D97-AF65-F5344CB8AC3E}">
        <p14:creationId xmlns:p14="http://schemas.microsoft.com/office/powerpoint/2010/main" val="31832142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marL="0" marR="0" lvl="0" indent="0" algn="l" defTabSz="914400" rtl="0" fontAlgn="auto" hangingPunct="1">
        <a:lnSpc>
          <a:spcPct val="90000"/>
        </a:lnSpc>
        <a:spcBef>
          <a:spcPts val="0"/>
        </a:spcBef>
        <a:spcAft>
          <a:spcPts val="0"/>
        </a:spcAft>
        <a:buNone/>
        <a:tabLst/>
        <a:defRPr lang="en-US" sz="4000" b="0" i="0" u="none" strike="noStrike" kern="1200" cap="none" spc="0" baseline="0">
          <a:solidFill>
            <a:srgbClr val="262626"/>
          </a:solidFill>
          <a:uFillTx/>
          <a:latin typeface="Century Gothic"/>
        </a:defRPr>
      </a:lvl1pPr>
    </p:titleStyle>
    <p:bodyStyle>
      <a:lvl1pPr marL="182880" marR="0" lvl="0" indent="-182880" algn="l" defTabSz="914400" rtl="0" fontAlgn="auto" hangingPunct="1">
        <a:lnSpc>
          <a:spcPct val="110000"/>
        </a:lnSpc>
        <a:spcBef>
          <a:spcPts val="900"/>
        </a:spcBef>
        <a:spcAft>
          <a:spcPts val="0"/>
        </a:spcAft>
        <a:buClr>
          <a:srgbClr val="262626"/>
        </a:buClr>
        <a:buSzPct val="100000"/>
        <a:buFont typeface="Garamond" pitchFamily="18"/>
        <a:buChar char="◦"/>
        <a:tabLst/>
        <a:defRPr lang="en-US" sz="1500" b="0" i="0" u="none" strike="noStrike" kern="1200" cap="none" spc="0" baseline="0">
          <a:solidFill>
            <a:srgbClr val="000000"/>
          </a:solidFill>
          <a:uFillTx/>
          <a:latin typeface="Century Gothic"/>
        </a:defRPr>
      </a:lvl1pPr>
      <a:lvl2pPr marL="457200" marR="0" lvl="1" indent="-182880" algn="l" defTabSz="914400" rtl="0" fontAlgn="auto" hangingPunct="1">
        <a:lnSpc>
          <a:spcPct val="100000"/>
        </a:lnSpc>
        <a:spcBef>
          <a:spcPts val="500"/>
        </a:spcBef>
        <a:spcAft>
          <a:spcPts val="0"/>
        </a:spcAft>
        <a:buClr>
          <a:srgbClr val="262626"/>
        </a:buClr>
        <a:buSzPct val="100000"/>
        <a:buFont typeface="Garamond" pitchFamily="18"/>
        <a:buChar char="◦"/>
        <a:tabLst/>
        <a:defRPr lang="en-US" sz="1300" b="0" i="0" u="none" strike="noStrike" kern="1200" cap="none" spc="0" baseline="0">
          <a:solidFill>
            <a:srgbClr val="000000"/>
          </a:solidFill>
          <a:uFillTx/>
          <a:latin typeface="Century Gothic"/>
        </a:defRPr>
      </a:lvl2pPr>
      <a:lvl3pPr marL="731520" marR="0" lvl="2" indent="-182880" algn="l" defTabSz="914400" rtl="0" fontAlgn="auto" hangingPunct="1">
        <a:lnSpc>
          <a:spcPct val="100000"/>
        </a:lnSpc>
        <a:spcBef>
          <a:spcPts val="500"/>
        </a:spcBef>
        <a:spcAft>
          <a:spcPts val="0"/>
        </a:spcAft>
        <a:buClr>
          <a:srgbClr val="262626"/>
        </a:buClr>
        <a:buSzPct val="100000"/>
        <a:buFont typeface="Garamond" pitchFamily="18"/>
        <a:buChar char="◦"/>
        <a:tabLst/>
        <a:defRPr lang="en-US" sz="1200" b="0" i="0" u="none" strike="noStrike" kern="1200" cap="none" spc="0" baseline="0">
          <a:solidFill>
            <a:srgbClr val="000000"/>
          </a:solidFill>
          <a:uFillTx/>
          <a:latin typeface="Century Gothic"/>
        </a:defRPr>
      </a:lvl3pPr>
      <a:lvl4pPr marL="1005840" marR="0" lvl="3" indent="-182880" algn="l" defTabSz="914400" rtl="0" fontAlgn="auto" hangingPunct="1">
        <a:lnSpc>
          <a:spcPct val="100000"/>
        </a:lnSpc>
        <a:spcBef>
          <a:spcPts val="500"/>
        </a:spcBef>
        <a:spcAft>
          <a:spcPts val="0"/>
        </a:spcAft>
        <a:buClr>
          <a:srgbClr val="262626"/>
        </a:buClr>
        <a:buSzPct val="100000"/>
        <a:buFont typeface="Garamond" pitchFamily="18"/>
        <a:buChar char="◦"/>
        <a:tabLst/>
        <a:defRPr lang="en-US" sz="1200" b="0" i="0" u="none" strike="noStrike" kern="1200" cap="none" spc="0" baseline="0">
          <a:solidFill>
            <a:srgbClr val="000000"/>
          </a:solidFill>
          <a:uFillTx/>
          <a:latin typeface="Century Gothic"/>
        </a:defRPr>
      </a:lvl4pPr>
      <a:lvl5pPr marL="1280160" marR="0" lvl="4" indent="-182880" algn="l" defTabSz="914400" rtl="0" fontAlgn="auto" hangingPunct="1">
        <a:lnSpc>
          <a:spcPct val="100000"/>
        </a:lnSpc>
        <a:spcBef>
          <a:spcPts val="500"/>
        </a:spcBef>
        <a:spcAft>
          <a:spcPts val="0"/>
        </a:spcAft>
        <a:buClr>
          <a:srgbClr val="262626"/>
        </a:buClr>
        <a:buSzPct val="100000"/>
        <a:buFont typeface="Garamond" pitchFamily="18"/>
        <a:buChar char="◦"/>
        <a:tabLst/>
        <a:defRPr lang="en-US" sz="1200" b="0" i="0" u="none" strike="noStrike" kern="1200" cap="none" spc="0" baseline="0">
          <a:solidFill>
            <a:srgbClr val="000000"/>
          </a:solidFill>
          <a:uFillTx/>
          <a:latin typeface="Century Gothic"/>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B0F0">
            <a:alpha val="10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FB4D71-6BB5-42CC-A41D-18D83102CB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D6BD2944-C392-42B2-9385-D5D36F692A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D91C0BF-B388-47FC-B276-8ACA8D2A32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A392B8-F6B8-4F96-BFAF-4FEEEE3BC46A}" type="datetimeFigureOut">
              <a:rPr lang="en-IE" smtClean="0"/>
              <a:t>03/05/2024</a:t>
            </a:fld>
            <a:endParaRPr lang="en-IE"/>
          </a:p>
        </p:txBody>
      </p:sp>
      <p:sp>
        <p:nvSpPr>
          <p:cNvPr id="5" name="Footer Placeholder 4">
            <a:extLst>
              <a:ext uri="{FF2B5EF4-FFF2-40B4-BE49-F238E27FC236}">
                <a16:creationId xmlns:a16="http://schemas.microsoft.com/office/drawing/2014/main" id="{2C258D74-D4FA-47D4-BE8B-33FCE8CB2B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FD8E4B79-FED3-4ECF-B290-A9D718D7D6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9EAF96-8EB6-4E23-84E4-AD245990C14F}" type="slidenum">
              <a:rPr lang="en-IE" smtClean="0"/>
              <a:t>‹#›</a:t>
            </a:fld>
            <a:endParaRPr lang="en-IE"/>
          </a:p>
        </p:txBody>
      </p:sp>
    </p:spTree>
    <p:extLst>
      <p:ext uri="{BB962C8B-B14F-4D97-AF65-F5344CB8AC3E}">
        <p14:creationId xmlns:p14="http://schemas.microsoft.com/office/powerpoint/2010/main" val="176692987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E4A392B8-F6B8-4F96-BFAF-4FEEEE3BC46A}" type="datetimeFigureOut">
              <a:rPr lang="en-IE" smtClean="0"/>
              <a:t>03/05/2024</a:t>
            </a:fld>
            <a:endParaRPr lang="en-IE"/>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559EAF96-8EB6-4E23-84E4-AD245990C14F}" type="slidenum">
              <a:rPr lang="en-IE" smtClean="0"/>
              <a:t>‹#›</a:t>
            </a:fld>
            <a:endParaRPr lang="en-IE"/>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761361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2.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482A7D0-DB09-4EBA-8D52-E6A5934B6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1A3688C8-DFCE-4CCD-BCF0-5FB239E50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0410"/>
            <a:ext cx="7005134" cy="4827590"/>
          </a:xfrm>
          <a:custGeom>
            <a:avLst/>
            <a:gdLst>
              <a:gd name="connsiteX0" fmla="*/ 1974535 w 7005134"/>
              <a:gd name="connsiteY0" fmla="*/ 0 h 4827590"/>
              <a:gd name="connsiteX1" fmla="*/ 7003848 w 7005134"/>
              <a:gd name="connsiteY1" fmla="*/ 4776721 h 4827590"/>
              <a:gd name="connsiteX2" fmla="*/ 7005134 w 7005134"/>
              <a:gd name="connsiteY2" fmla="*/ 4827590 h 4827590"/>
              <a:gd name="connsiteX3" fmla="*/ 0 w 7005134"/>
              <a:gd name="connsiteY3" fmla="*/ 4827590 h 4827590"/>
              <a:gd name="connsiteX4" fmla="*/ 0 w 7005134"/>
              <a:gd name="connsiteY4" fmla="*/ 402231 h 4827590"/>
              <a:gd name="connsiteX5" fmla="*/ 14349 w 7005134"/>
              <a:gd name="connsiteY5" fmla="*/ 395744 h 4827590"/>
              <a:gd name="connsiteX6" fmla="*/ 1974535 w 7005134"/>
              <a:gd name="connsiteY6" fmla="*/ 0 h 482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5134" h="4827590">
                <a:moveTo>
                  <a:pt x="1974535" y="0"/>
                </a:moveTo>
                <a:cubicBezTo>
                  <a:pt x="4668853" y="0"/>
                  <a:pt x="6868971" y="2115921"/>
                  <a:pt x="7003848" y="4776721"/>
                </a:cubicBezTo>
                <a:lnTo>
                  <a:pt x="7005134" y="4827590"/>
                </a:lnTo>
                <a:lnTo>
                  <a:pt x="0" y="4827590"/>
                </a:lnTo>
                <a:lnTo>
                  <a:pt x="0" y="402231"/>
                </a:lnTo>
                <a:lnTo>
                  <a:pt x="14349" y="395744"/>
                </a:lnTo>
                <a:cubicBezTo>
                  <a:pt x="616832" y="140915"/>
                  <a:pt x="1279227" y="0"/>
                  <a:pt x="1974535" y="0"/>
                </a:cubicBez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883DA2C-739E-4205-AF0D-2B5C34A43B15}"/>
              </a:ext>
            </a:extLst>
          </p:cNvPr>
          <p:cNvSpPr>
            <a:spLocks noGrp="1"/>
          </p:cNvSpPr>
          <p:nvPr>
            <p:ph type="ctrTitle"/>
          </p:nvPr>
        </p:nvSpPr>
        <p:spPr>
          <a:xfrm>
            <a:off x="1158240" y="1122363"/>
            <a:ext cx="6339840" cy="2387600"/>
          </a:xfrm>
        </p:spPr>
        <p:txBody>
          <a:bodyPr>
            <a:normAutofit/>
          </a:bodyPr>
          <a:lstStyle/>
          <a:p>
            <a:pPr algn="l"/>
            <a:r>
              <a:rPr lang="en-IE" sz="6600" dirty="0">
                <a:solidFill>
                  <a:schemeClr val="tx1">
                    <a:lumMod val="85000"/>
                    <a:lumOff val="15000"/>
                  </a:schemeClr>
                </a:solidFill>
              </a:rPr>
              <a:t>Optional Subjects for 2</a:t>
            </a:r>
            <a:r>
              <a:rPr lang="en-IE" sz="6600" baseline="30000" dirty="0">
                <a:solidFill>
                  <a:schemeClr val="tx1">
                    <a:lumMod val="85000"/>
                    <a:lumOff val="15000"/>
                  </a:schemeClr>
                </a:solidFill>
              </a:rPr>
              <a:t>nd</a:t>
            </a:r>
            <a:r>
              <a:rPr lang="en-IE" sz="6600" dirty="0">
                <a:solidFill>
                  <a:schemeClr val="tx1">
                    <a:lumMod val="85000"/>
                    <a:lumOff val="15000"/>
                  </a:schemeClr>
                </a:solidFill>
              </a:rPr>
              <a:t> year </a:t>
            </a:r>
          </a:p>
        </p:txBody>
      </p:sp>
      <p:sp>
        <p:nvSpPr>
          <p:cNvPr id="3" name="Subtitle 2">
            <a:extLst>
              <a:ext uri="{FF2B5EF4-FFF2-40B4-BE49-F238E27FC236}">
                <a16:creationId xmlns:a16="http://schemas.microsoft.com/office/drawing/2014/main" id="{475D5DCD-0914-496B-A162-456A9AE1B77E}"/>
              </a:ext>
            </a:extLst>
          </p:cNvPr>
          <p:cNvSpPr>
            <a:spLocks noGrp="1"/>
          </p:cNvSpPr>
          <p:nvPr>
            <p:ph type="subTitle" idx="1"/>
          </p:nvPr>
        </p:nvSpPr>
        <p:spPr>
          <a:xfrm>
            <a:off x="1158240" y="4700588"/>
            <a:ext cx="5252288" cy="1655762"/>
          </a:xfrm>
        </p:spPr>
        <p:txBody>
          <a:bodyPr>
            <a:normAutofit/>
          </a:bodyPr>
          <a:lstStyle/>
          <a:p>
            <a:pPr algn="l"/>
            <a:r>
              <a:rPr lang="en-IE" dirty="0">
                <a:solidFill>
                  <a:schemeClr val="tx1">
                    <a:lumMod val="85000"/>
                    <a:lumOff val="15000"/>
                  </a:schemeClr>
                </a:solidFill>
              </a:rPr>
              <a:t>This presentation was created by your teachers with information on your choices for optional subjects. </a:t>
            </a:r>
          </a:p>
        </p:txBody>
      </p:sp>
      <p:cxnSp>
        <p:nvCxnSpPr>
          <p:cNvPr id="12" name="Straight Connector 11">
            <a:extLst>
              <a:ext uri="{FF2B5EF4-FFF2-40B4-BE49-F238E27FC236}">
                <a16:creationId xmlns:a16="http://schemas.microsoft.com/office/drawing/2014/main" id="{D598FBE3-48D2-40A2-B7E6-F485834C821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72540" y="4450080"/>
            <a:ext cx="1234440" cy="0"/>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8482FDCF-45F3-40F1-8751-19B7AFB3C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348" y="1005839"/>
            <a:ext cx="3444236" cy="3444236"/>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7117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D3D7F-4313-42C0-BEA4-9F8487C051F8}"/>
              </a:ext>
            </a:extLst>
          </p:cNvPr>
          <p:cNvSpPr>
            <a:spLocks noGrp="1"/>
          </p:cNvSpPr>
          <p:nvPr>
            <p:ph type="title"/>
          </p:nvPr>
        </p:nvSpPr>
        <p:spPr>
          <a:xfrm>
            <a:off x="4965430" y="629268"/>
            <a:ext cx="6586491" cy="1286160"/>
          </a:xfrm>
        </p:spPr>
        <p:txBody>
          <a:bodyPr anchor="b">
            <a:normAutofit/>
          </a:bodyPr>
          <a:lstStyle/>
          <a:p>
            <a:r>
              <a:rPr lang="en-IE" dirty="0">
                <a:latin typeface="Arial Rounded MT Bold" panose="020F0704030504030204" pitchFamily="34" charset="0"/>
              </a:rPr>
              <a:t>Music </a:t>
            </a:r>
          </a:p>
        </p:txBody>
      </p:sp>
      <p:sp>
        <p:nvSpPr>
          <p:cNvPr id="3" name="Content Placeholder 2">
            <a:extLst>
              <a:ext uri="{FF2B5EF4-FFF2-40B4-BE49-F238E27FC236}">
                <a16:creationId xmlns:a16="http://schemas.microsoft.com/office/drawing/2014/main" id="{669024E0-0B4C-4752-8332-E936D732F638}"/>
              </a:ext>
            </a:extLst>
          </p:cNvPr>
          <p:cNvSpPr>
            <a:spLocks noGrp="1"/>
          </p:cNvSpPr>
          <p:nvPr>
            <p:ph idx="1"/>
          </p:nvPr>
        </p:nvSpPr>
        <p:spPr>
          <a:xfrm>
            <a:off x="4965431" y="2438400"/>
            <a:ext cx="6586489" cy="3785419"/>
          </a:xfrm>
        </p:spPr>
        <p:txBody>
          <a:bodyPr>
            <a:normAutofit/>
          </a:bodyPr>
          <a:lstStyle/>
          <a:p>
            <a:r>
              <a:rPr lang="en-IE" sz="2000"/>
              <a:t>I should choose this subject if I like: being creative, using different types of software, learning about different cultures, history, listening to music.</a:t>
            </a:r>
          </a:p>
          <a:p>
            <a:r>
              <a:rPr lang="en-IE" sz="2000"/>
              <a:t>The main topics covered are music composition, music listening, music history, performance. </a:t>
            </a:r>
          </a:p>
          <a:p>
            <a:r>
              <a:rPr lang="en-IE" sz="2000"/>
              <a:t>This subject is assessed by 2 CBAs (1 composition portfolio in 2</a:t>
            </a:r>
            <a:r>
              <a:rPr lang="en-IE" sz="2000" baseline="30000"/>
              <a:t>nd</a:t>
            </a:r>
            <a:r>
              <a:rPr lang="en-IE" sz="2000"/>
              <a:t> year, 1 programme note in 3</a:t>
            </a:r>
            <a:r>
              <a:rPr lang="en-IE" sz="2000" baseline="30000"/>
              <a:t>rd</a:t>
            </a:r>
            <a:r>
              <a:rPr lang="en-IE" sz="2000"/>
              <a:t> year), a written and listening exam, and a performance.</a:t>
            </a:r>
          </a:p>
          <a:p>
            <a:r>
              <a:rPr lang="en-IE" sz="2000"/>
              <a:t>Other relevant information: You do not need to already play an instrument but if you do already play one that’s brilliant. Its not just classical music. </a:t>
            </a:r>
          </a:p>
          <a:p>
            <a:endParaRPr lang="en-IE" sz="2000"/>
          </a:p>
          <a:p>
            <a:endParaRPr lang="en-IE" sz="2000"/>
          </a:p>
        </p:txBody>
      </p:sp>
      <p:pic>
        <p:nvPicPr>
          <p:cNvPr id="1030" name="Picture 6" descr="music wall art stickers - SODIAL(R) Beat Note music wall art ...">
            <a:extLst>
              <a:ext uri="{FF2B5EF4-FFF2-40B4-BE49-F238E27FC236}">
                <a16:creationId xmlns:a16="http://schemas.microsoft.com/office/drawing/2014/main" id="{39288F7E-F0F2-4F72-895D-5FF6614CFD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604" r="2" b="2"/>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3929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D3D7F-4313-42C0-BEA4-9F8487C051F8}"/>
              </a:ext>
            </a:extLst>
          </p:cNvPr>
          <p:cNvSpPr>
            <a:spLocks noGrp="1"/>
          </p:cNvSpPr>
          <p:nvPr>
            <p:ph type="title"/>
          </p:nvPr>
        </p:nvSpPr>
        <p:spPr>
          <a:xfrm>
            <a:off x="4164676" y="84252"/>
            <a:ext cx="6486496" cy="730395"/>
          </a:xfrm>
        </p:spPr>
        <p:txBody>
          <a:bodyPr/>
          <a:lstStyle/>
          <a:p>
            <a:r>
              <a:rPr lang="en-IE" dirty="0">
                <a:solidFill>
                  <a:srgbClr val="FF0000"/>
                </a:solidFill>
              </a:rPr>
              <a:t>Business studies: </a:t>
            </a:r>
          </a:p>
        </p:txBody>
      </p:sp>
      <p:sp>
        <p:nvSpPr>
          <p:cNvPr id="3" name="Content Placeholder 2">
            <a:extLst>
              <a:ext uri="{FF2B5EF4-FFF2-40B4-BE49-F238E27FC236}">
                <a16:creationId xmlns:a16="http://schemas.microsoft.com/office/drawing/2014/main" id="{669024E0-0B4C-4752-8332-E936D732F638}"/>
              </a:ext>
            </a:extLst>
          </p:cNvPr>
          <p:cNvSpPr>
            <a:spLocks noGrp="1"/>
          </p:cNvSpPr>
          <p:nvPr>
            <p:ph idx="1"/>
          </p:nvPr>
        </p:nvSpPr>
        <p:spPr>
          <a:xfrm>
            <a:off x="479400" y="1321723"/>
            <a:ext cx="7370552" cy="4214553"/>
          </a:xfrm>
        </p:spPr>
        <p:txBody>
          <a:bodyPr>
            <a:normAutofit fontScale="70000" lnSpcReduction="20000"/>
          </a:bodyPr>
          <a:lstStyle/>
          <a:p>
            <a:r>
              <a:rPr lang="en-IE" b="1" dirty="0"/>
              <a:t>I should choose this subject if: </a:t>
            </a:r>
            <a:r>
              <a:rPr lang="en-IE" dirty="0"/>
              <a:t>I want to learn about how businesses work. I like the idea of starting a business. I want to learn about why people buy items and how the prices are set. I like using numbers to find out information and examining data and research. </a:t>
            </a:r>
          </a:p>
          <a:p>
            <a:endParaRPr lang="en-IE" dirty="0"/>
          </a:p>
          <a:p>
            <a:r>
              <a:rPr lang="en-IE" b="1" dirty="0"/>
              <a:t>The main topics covered</a:t>
            </a:r>
            <a:r>
              <a:rPr lang="en-IE" dirty="0"/>
              <a:t>: Budgeting, Insurance, The Consumer, Accounting, Economics and Business Documents. </a:t>
            </a:r>
          </a:p>
          <a:p>
            <a:endParaRPr lang="en-IE" dirty="0"/>
          </a:p>
          <a:p>
            <a:r>
              <a:rPr lang="en-IE" b="1" dirty="0"/>
              <a:t>This subject is assessed by</a:t>
            </a:r>
            <a:r>
              <a:rPr lang="en-IE" dirty="0"/>
              <a:t>: 2 CBAs (1 in 2</a:t>
            </a:r>
            <a:r>
              <a:rPr lang="en-IE" baseline="30000" dirty="0"/>
              <a:t>nd</a:t>
            </a:r>
            <a:r>
              <a:rPr lang="en-IE" dirty="0"/>
              <a:t> year, 1 in 3</a:t>
            </a:r>
            <a:r>
              <a:rPr lang="en-IE" baseline="30000" dirty="0"/>
              <a:t>rd</a:t>
            </a:r>
            <a:r>
              <a:rPr lang="en-IE" dirty="0"/>
              <a:t> year) and an exam at the end of 3</a:t>
            </a:r>
            <a:r>
              <a:rPr lang="en-IE" baseline="30000" dirty="0"/>
              <a:t>rd</a:t>
            </a:r>
            <a:r>
              <a:rPr lang="en-IE" dirty="0"/>
              <a:t> year which is worth 100% of your final grade. </a:t>
            </a:r>
          </a:p>
          <a:p>
            <a:endParaRPr lang="en-IE" dirty="0"/>
          </a:p>
          <a:p>
            <a:r>
              <a:rPr lang="en-IE" dirty="0"/>
              <a:t>A good understanding of maths is needed for the accounting sections of this subject. When studying Business Studies you will begin to see how global markets interact with one another and allow for use to be a more connected global economy. </a:t>
            </a:r>
          </a:p>
          <a:p>
            <a:endParaRPr lang="en-IE" dirty="0"/>
          </a:p>
        </p:txBody>
      </p:sp>
      <p:sp>
        <p:nvSpPr>
          <p:cNvPr id="4" name="Text Placeholder 3">
            <a:extLst>
              <a:ext uri="{FF2B5EF4-FFF2-40B4-BE49-F238E27FC236}">
                <a16:creationId xmlns:a16="http://schemas.microsoft.com/office/drawing/2014/main" id="{29118FBA-C673-4501-91A2-B8E47EB78585}"/>
              </a:ext>
            </a:extLst>
          </p:cNvPr>
          <p:cNvSpPr>
            <a:spLocks noGrp="1"/>
          </p:cNvSpPr>
          <p:nvPr>
            <p:ph type="body" sz="half" idx="2"/>
          </p:nvPr>
        </p:nvSpPr>
        <p:spPr>
          <a:xfrm>
            <a:off x="9092813" y="1857804"/>
            <a:ext cx="1225850" cy="828775"/>
          </a:xfrm>
        </p:spPr>
        <p:txBody>
          <a:bodyPr/>
          <a:lstStyle/>
          <a:p>
            <a:endParaRPr lang="en-GB" dirty="0"/>
          </a:p>
        </p:txBody>
      </p:sp>
      <p:pic>
        <p:nvPicPr>
          <p:cNvPr id="1028" name="Picture 4" descr="The Business Benefits of Complementary Partnerships - Salesforce ...">
            <a:extLst>
              <a:ext uri="{FF2B5EF4-FFF2-40B4-BE49-F238E27FC236}">
                <a16:creationId xmlns:a16="http://schemas.microsoft.com/office/drawing/2014/main" id="{5CE5DD5A-8B62-4EBD-9541-8848D72299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1864" y="2359016"/>
            <a:ext cx="3180736" cy="2741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70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104E5-E98B-4147-9735-136121876BB4}"/>
              </a:ext>
            </a:extLst>
          </p:cNvPr>
          <p:cNvSpPr>
            <a:spLocks noGrp="1"/>
          </p:cNvSpPr>
          <p:nvPr>
            <p:ph type="title"/>
          </p:nvPr>
        </p:nvSpPr>
        <p:spPr>
          <a:xfrm>
            <a:off x="4636477" y="71598"/>
            <a:ext cx="2495843" cy="839147"/>
          </a:xfrm>
          <a:ln>
            <a:solidFill>
              <a:srgbClr val="FA00B9"/>
            </a:solidFill>
          </a:ln>
        </p:spPr>
        <p:txBody>
          <a:bodyPr/>
          <a:lstStyle/>
          <a:p>
            <a:pPr algn="ctr"/>
            <a:r>
              <a:rPr lang="en-IE" b="1" dirty="0">
                <a:solidFill>
                  <a:srgbClr val="FA00B9"/>
                </a:solidFill>
              </a:rPr>
              <a:t>Visual Art</a:t>
            </a:r>
          </a:p>
        </p:txBody>
      </p:sp>
      <p:sp>
        <p:nvSpPr>
          <p:cNvPr id="5" name="TextBox 4">
            <a:extLst>
              <a:ext uri="{FF2B5EF4-FFF2-40B4-BE49-F238E27FC236}">
                <a16:creationId xmlns:a16="http://schemas.microsoft.com/office/drawing/2014/main" id="{6665A30F-5051-4C0F-91FC-E4F2B2178F5C}"/>
              </a:ext>
            </a:extLst>
          </p:cNvPr>
          <p:cNvSpPr txBox="1"/>
          <p:nvPr/>
        </p:nvSpPr>
        <p:spPr>
          <a:xfrm>
            <a:off x="253219" y="1037355"/>
            <a:ext cx="8357382" cy="2831544"/>
          </a:xfrm>
          <a:prstGeom prst="rect">
            <a:avLst/>
          </a:prstGeom>
          <a:noFill/>
          <a:ln>
            <a:no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IE" sz="1600" b="0" i="0" u="none" strike="noStrike" kern="1200" cap="none" spc="0" normalizeH="0" baseline="0" noProof="0" dirty="0">
                <a:ln>
                  <a:noFill/>
                </a:ln>
                <a:solidFill>
                  <a:srgbClr val="002060"/>
                </a:solidFill>
                <a:effectLst/>
                <a:uLnTx/>
                <a:uFillTx/>
                <a:latin typeface="Calibri" panose="020F0502020204030204"/>
                <a:ea typeface="+mn-ea"/>
                <a:cs typeface="+mn-cs"/>
              </a:rPr>
              <a:t>Visual Art is a very rewarding and enjoyable subject.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IE" sz="16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IE" sz="1600" b="0" i="0" u="none" strike="noStrike" kern="1200" cap="none" spc="0" normalizeH="0" baseline="0" noProof="0" dirty="0">
                <a:ln>
                  <a:noFill/>
                </a:ln>
                <a:solidFill>
                  <a:srgbClr val="002060"/>
                </a:solidFill>
                <a:effectLst/>
                <a:uLnTx/>
                <a:uFillTx/>
                <a:latin typeface="Calibri" panose="020F0502020204030204"/>
                <a:ea typeface="+mn-ea"/>
                <a:cs typeface="+mn-cs"/>
              </a:rPr>
              <a:t>Art gives students the opportunity to develop their imagination and creativity.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IE" sz="16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002060"/>
                </a:solidFill>
                <a:effectLst/>
                <a:uLnTx/>
                <a:uFillTx/>
                <a:latin typeface="Calibri" panose="020F0502020204030204"/>
                <a:ea typeface="+mn-ea"/>
                <a:cs typeface="+mn-cs"/>
              </a:rPr>
              <a:t>Many of the skills you learn while studying Visual Art are very useful outside of school and in whatever job you choose to do in the Future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6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1" i="0" u="sng" strike="noStrike" kern="1200" cap="none" spc="0" normalizeH="0" baseline="0" noProof="0" dirty="0">
                <a:ln>
                  <a:noFill/>
                </a:ln>
                <a:solidFill>
                  <a:srgbClr val="002060"/>
                </a:solidFill>
                <a:effectLst/>
                <a:uLnTx/>
                <a:uFillTx/>
                <a:latin typeface="Calibri" panose="020F0502020204030204"/>
                <a:ea typeface="+mn-ea"/>
                <a:cs typeface="+mn-cs"/>
              </a:rPr>
              <a:t>Career Opportunities: </a:t>
            </a:r>
            <a:r>
              <a:rPr kumimoji="0" lang="en-US" sz="1600" b="0" i="0" u="none" strike="noStrike" kern="1200" cap="none" spc="0" normalizeH="0" baseline="0" noProof="0" dirty="0">
                <a:ln>
                  <a:noFill/>
                </a:ln>
                <a:solidFill>
                  <a:srgbClr val="002060"/>
                </a:solidFill>
                <a:effectLst/>
                <a:uLnTx/>
                <a:uFillTx/>
                <a:latin typeface="Calibri" panose="020F0502020204030204"/>
                <a:ea typeface="+mn-ea"/>
                <a:cs typeface="+mn-cs"/>
              </a:rPr>
              <a:t>Game design, interior design, illustration, animation, photography, advertising, industrial design, fashion/costume/set design, artist, curator, education, and architecture.</a:t>
            </a:r>
            <a:endParaRPr kumimoji="0" lang="en-IE" sz="16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D4831BA-D3B2-4FB0-A911-D23347C5414A}"/>
              </a:ext>
            </a:extLst>
          </p:cNvPr>
          <p:cNvSpPr txBox="1"/>
          <p:nvPr/>
        </p:nvSpPr>
        <p:spPr>
          <a:xfrm>
            <a:off x="6893169" y="4243355"/>
            <a:ext cx="5089280" cy="2467086"/>
          </a:xfrm>
          <a:prstGeom prst="rect">
            <a:avLst/>
          </a:prstGeom>
          <a:noFill/>
          <a:ln>
            <a:solidFill>
              <a:srgbClr val="FA00B9"/>
            </a:solidFill>
          </a:ln>
        </p:spPr>
        <p:txBody>
          <a:bodyPr wrap="square" rtlCol="0">
            <a:sp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2000" b="1" i="0" u="none" strike="noStrike" kern="1200" cap="none" spc="0" normalizeH="0" baseline="0" noProof="0" dirty="0">
                <a:ln>
                  <a:noFill/>
                </a:ln>
                <a:solidFill>
                  <a:srgbClr val="FA00B9"/>
                </a:solidFill>
                <a:effectLst/>
                <a:uLnTx/>
                <a:uFillTx/>
                <a:latin typeface="Calibri" panose="020F0502020204030204" pitchFamily="34" charset="0"/>
                <a:ea typeface="Calibri" panose="020F0502020204030204" pitchFamily="34" charset="0"/>
                <a:cs typeface="Times New Roman" panose="02020603050405020304" pitchFamily="18" charset="0"/>
              </a:rPr>
              <a:t>Assessment</a:t>
            </a:r>
          </a:p>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There is no written assessment in Visual Art for the Junior Cycle. It is project-based assessment only. There is a CBA 1 project to be completed in 2</a:t>
            </a:r>
            <a:r>
              <a:rPr kumimoji="0" lang="en-US" sz="1800" b="0" i="0" u="none" strike="noStrike" kern="1200" cap="none" spc="0" normalizeH="0" baseline="3000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nd</a:t>
            </a: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Year, CBA 2 project at the beginning of 3</a:t>
            </a:r>
            <a:r>
              <a:rPr kumimoji="0" lang="en-US" sz="1800" b="0" i="0" u="none" strike="noStrike" kern="1200" cap="none" spc="0" normalizeH="0" baseline="3000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rd</a:t>
            </a: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Year and another large project to complete from January in 3</a:t>
            </a:r>
            <a:r>
              <a:rPr kumimoji="0" lang="en-US" sz="1800" b="0" i="0" u="none" strike="noStrike" kern="1200" cap="none" spc="0" normalizeH="0" baseline="3000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rd</a:t>
            </a: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Year</a:t>
            </a:r>
            <a:endParaRPr kumimoji="0" lang="en-IE" sz="18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D4A7109F-660B-42D3-9291-D47D21587187}"/>
              </a:ext>
            </a:extLst>
          </p:cNvPr>
          <p:cNvSpPr txBox="1"/>
          <p:nvPr/>
        </p:nvSpPr>
        <p:spPr>
          <a:xfrm flipH="1">
            <a:off x="253219" y="3995509"/>
            <a:ext cx="6879101" cy="2469137"/>
          </a:xfrm>
          <a:prstGeom prst="rect">
            <a:avLst/>
          </a:prstGeom>
          <a:noFill/>
          <a:ln>
            <a:noFill/>
          </a:ln>
        </p:spPr>
        <p:txBody>
          <a:bodyPr wrap="square" rtlCol="0">
            <a:spAutoFit/>
          </a:bodyPr>
          <a:lstStyle/>
          <a:p>
            <a:pPr marL="0" marR="0" lvl="0" indent="0" algn="ctr" defTabSz="914400" rtl="0" eaLnBrk="1" fontAlgn="base" latinLnBrk="0" hangingPunct="1">
              <a:lnSpc>
                <a:spcPct val="115000"/>
              </a:lnSpc>
              <a:spcBef>
                <a:spcPts val="0"/>
              </a:spcBef>
              <a:spcAft>
                <a:spcPts val="1000"/>
              </a:spcAft>
              <a:buClrTx/>
              <a:buSzTx/>
              <a:buFontTx/>
              <a:buNone/>
              <a:tabLst/>
              <a:defRPr/>
            </a:pPr>
            <a:r>
              <a:rPr kumimoji="0" lang="en-IE" sz="1600" b="1" i="0" u="none" strike="noStrike" kern="1200" cap="none" spc="0" normalizeH="0" baseline="0" noProof="0" dirty="0">
                <a:ln>
                  <a:noFill/>
                </a:ln>
                <a:solidFill>
                  <a:srgbClr val="00B050"/>
                </a:solidFill>
                <a:effectLst/>
                <a:uLnTx/>
                <a:uFillTx/>
                <a:latin typeface="Calibri" panose="020F0502020204030204"/>
                <a:ea typeface="+mn-ea"/>
                <a:cs typeface="+mn-cs"/>
              </a:rPr>
              <a:t>In Visual Art you will learn:</a:t>
            </a:r>
          </a:p>
          <a:p>
            <a:pPr marL="342900" marR="0" lvl="0" indent="-342900" algn="l" defTabSz="914400" rtl="0" eaLnBrk="1" fontAlgn="base" latinLnBrk="0" hangingPunct="1">
              <a:lnSpc>
                <a:spcPct val="115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002060"/>
                </a:solidFill>
                <a:effectLst/>
                <a:uLnTx/>
                <a:uFillTx/>
                <a:latin typeface="Calibri" panose="020F0502020204030204"/>
                <a:ea typeface="+mn-ea"/>
                <a:cs typeface="+mn-cs"/>
              </a:rPr>
              <a:t>To develop your observational skills through drawing and painting </a:t>
            </a:r>
            <a:endParaRPr kumimoji="0" lang="en-IE" sz="16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342900" marR="0" lvl="0" indent="-342900" algn="l"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002060"/>
                </a:solidFill>
                <a:effectLst/>
                <a:uLnTx/>
                <a:uFillTx/>
                <a:latin typeface="Calibri" panose="020F0502020204030204"/>
                <a:ea typeface="+mn-ea"/>
                <a:cs typeface="+mn-cs"/>
              </a:rPr>
              <a:t>A variety of new crafts and skills (printing, calligraphy, painting, creative embroidery, batik)</a:t>
            </a:r>
            <a:endParaRPr kumimoji="0" lang="en-IE" sz="16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342900" marR="0" lvl="0" indent="-342900" algn="l"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002060"/>
                </a:solidFill>
                <a:effectLst/>
                <a:uLnTx/>
                <a:uFillTx/>
                <a:latin typeface="Calibri" panose="020F0502020204030204"/>
                <a:ea typeface="+mn-ea"/>
                <a:cs typeface="+mn-cs"/>
              </a:rPr>
              <a:t>How to work in 3-D e.g. construction, sculpture or clay work</a:t>
            </a:r>
            <a:endParaRPr kumimoji="0" lang="en-IE" sz="16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342900" marR="0" lvl="0" indent="-342900" algn="l" defTabSz="914400" rtl="0" eaLnBrk="1" fontAlgn="auto" latinLnBrk="0" hangingPunct="1">
              <a:lnSpc>
                <a:spcPct val="115000"/>
              </a:lnSpc>
              <a:spcBef>
                <a:spcPts val="0"/>
              </a:spcBef>
              <a:spcAft>
                <a:spcPts val="100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002060"/>
                </a:solidFill>
                <a:effectLst/>
                <a:uLnTx/>
                <a:uFillTx/>
                <a:latin typeface="Calibri" panose="020F0502020204030204"/>
                <a:ea typeface="+mn-ea"/>
                <a:cs typeface="+mn-cs"/>
              </a:rPr>
              <a:t>How to make links between your artwork and that of other artists, craft workers, architects and designers from different countries and historical periods.</a:t>
            </a:r>
          </a:p>
        </p:txBody>
      </p:sp>
      <p:pic>
        <p:nvPicPr>
          <p:cNvPr id="9" name="Picture 8">
            <a:extLst>
              <a:ext uri="{FF2B5EF4-FFF2-40B4-BE49-F238E27FC236}">
                <a16:creationId xmlns:a16="http://schemas.microsoft.com/office/drawing/2014/main" id="{93B97F08-EB81-4767-B578-7897ACA7BB57}"/>
              </a:ext>
            </a:extLst>
          </p:cNvPr>
          <p:cNvPicPr>
            <a:picLocks noChangeAspect="1"/>
          </p:cNvPicPr>
          <p:nvPr/>
        </p:nvPicPr>
        <p:blipFill>
          <a:blip r:embed="rId2"/>
          <a:stretch>
            <a:fillRect/>
          </a:stretch>
        </p:blipFill>
        <p:spPr>
          <a:xfrm>
            <a:off x="8650452" y="147559"/>
            <a:ext cx="2930330" cy="3999643"/>
          </a:xfrm>
          <a:prstGeom prst="rect">
            <a:avLst/>
          </a:prstGeom>
        </p:spPr>
      </p:pic>
    </p:spTree>
    <p:extLst>
      <p:ext uri="{BB962C8B-B14F-4D97-AF65-F5344CB8AC3E}">
        <p14:creationId xmlns:p14="http://schemas.microsoft.com/office/powerpoint/2010/main" val="1005012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D3D7F-4313-42C0-BEA4-9F8487C051F8}"/>
              </a:ext>
            </a:extLst>
          </p:cNvPr>
          <p:cNvSpPr>
            <a:spLocks noGrp="1"/>
          </p:cNvSpPr>
          <p:nvPr>
            <p:ph type="title"/>
          </p:nvPr>
        </p:nvSpPr>
        <p:spPr/>
        <p:txBody>
          <a:bodyPr/>
          <a:lstStyle/>
          <a:p>
            <a:r>
              <a:rPr lang="en-IE" dirty="0"/>
              <a:t>Taster Subject name: </a:t>
            </a:r>
            <a:r>
              <a:rPr lang="en-IE" b="1" u="sng" dirty="0"/>
              <a:t>Home Economics </a:t>
            </a:r>
            <a:br>
              <a:rPr lang="en-IE" b="1" u="sng" dirty="0"/>
            </a:br>
            <a:endParaRPr lang="en-IE" b="1" u="sng" dirty="0"/>
          </a:p>
        </p:txBody>
      </p:sp>
      <p:sp>
        <p:nvSpPr>
          <p:cNvPr id="3" name="Content Placeholder 2">
            <a:extLst>
              <a:ext uri="{FF2B5EF4-FFF2-40B4-BE49-F238E27FC236}">
                <a16:creationId xmlns:a16="http://schemas.microsoft.com/office/drawing/2014/main" id="{669024E0-0B4C-4752-8332-E936D732F638}"/>
              </a:ext>
            </a:extLst>
          </p:cNvPr>
          <p:cNvSpPr>
            <a:spLocks noGrp="1"/>
          </p:cNvSpPr>
          <p:nvPr>
            <p:ph idx="1"/>
          </p:nvPr>
        </p:nvSpPr>
        <p:spPr>
          <a:xfrm>
            <a:off x="503583" y="1391478"/>
            <a:ext cx="11251095" cy="5466521"/>
          </a:xfrm>
        </p:spPr>
        <p:txBody>
          <a:bodyPr>
            <a:normAutofit fontScale="85000" lnSpcReduction="20000"/>
          </a:bodyPr>
          <a:lstStyle/>
          <a:p>
            <a:r>
              <a:rPr lang="en-IE" b="1" u="sng" dirty="0"/>
              <a:t>I should choose this subject if </a:t>
            </a:r>
            <a:r>
              <a:rPr lang="en-IE" dirty="0"/>
              <a:t>– 1.I want to improve my cooking skills 					                               2. I want to learn about Health, Nutrition &amp; family living</a:t>
            </a:r>
            <a:endParaRPr lang="en-IE" sz="2800" dirty="0"/>
          </a:p>
          <a:p>
            <a:endParaRPr lang="en-IE" dirty="0"/>
          </a:p>
          <a:p>
            <a:r>
              <a:rPr lang="en-IE" b="1" u="sng" dirty="0"/>
              <a:t>The main topics covered are-   </a:t>
            </a:r>
            <a:r>
              <a:rPr lang="en-IE" dirty="0"/>
              <a:t>1. Food, Health &amp; Culinary Skills</a:t>
            </a:r>
          </a:p>
          <a:p>
            <a:pPr lvl="8"/>
            <a:r>
              <a:rPr lang="en-IE" dirty="0"/>
              <a:t>         </a:t>
            </a:r>
            <a:r>
              <a:rPr lang="en-IE" sz="2600" dirty="0"/>
              <a:t>2. Family Living</a:t>
            </a:r>
          </a:p>
          <a:p>
            <a:pPr lvl="8"/>
            <a:r>
              <a:rPr lang="en-IE" sz="2600" dirty="0"/>
              <a:t>      3. Textiles &amp; Craft </a:t>
            </a:r>
            <a:endParaRPr lang="en-IE" dirty="0"/>
          </a:p>
          <a:p>
            <a:endParaRPr lang="en-IE" dirty="0"/>
          </a:p>
          <a:p>
            <a:r>
              <a:rPr lang="en-IE" b="1" u="sng" dirty="0"/>
              <a:t>This subject is assessed </a:t>
            </a:r>
            <a:r>
              <a:rPr lang="en-IE" dirty="0"/>
              <a:t>by 50% cooking exam/50% Written Exam</a:t>
            </a:r>
          </a:p>
          <a:p>
            <a:endParaRPr lang="en-IE" dirty="0"/>
          </a:p>
          <a:p>
            <a:r>
              <a:rPr lang="en-IE" b="1" u="sng" dirty="0"/>
              <a:t>Other relevant information if needed</a:t>
            </a:r>
          </a:p>
          <a:p>
            <a:pPr marL="0" indent="0">
              <a:buNone/>
            </a:pPr>
            <a:r>
              <a:rPr lang="en-IE" dirty="0"/>
              <a:t>-As cookery is worth 50% of the overall mark, we will aim to cook every 2 weeks. Students need to supply their own ingredients.</a:t>
            </a:r>
          </a:p>
          <a:p>
            <a:pPr marL="0" indent="0">
              <a:buNone/>
            </a:pPr>
            <a:r>
              <a:rPr lang="en-IE" dirty="0"/>
              <a:t>- </a:t>
            </a:r>
            <a:r>
              <a:rPr lang="en-US" dirty="0"/>
              <a:t>Home Economics develops students' practical food and health literacy skills so that you are enabled to adopt a healthy lifestyle and make informed decisions that positively impact your health and wellbeing</a:t>
            </a:r>
            <a:endParaRPr lang="en-IE" dirty="0"/>
          </a:p>
          <a:p>
            <a:endParaRPr lang="en-IE" dirty="0"/>
          </a:p>
          <a:p>
            <a:endParaRPr lang="en-IE" dirty="0"/>
          </a:p>
          <a:p>
            <a:endParaRPr lang="en-IE" dirty="0"/>
          </a:p>
        </p:txBody>
      </p:sp>
      <p:pic>
        <p:nvPicPr>
          <p:cNvPr id="5" name="Picture 4">
            <a:extLst>
              <a:ext uri="{FF2B5EF4-FFF2-40B4-BE49-F238E27FC236}">
                <a16:creationId xmlns:a16="http://schemas.microsoft.com/office/drawing/2014/main" id="{A7301BC0-8992-4736-B01D-FF2AEF5558E6}"/>
              </a:ext>
            </a:extLst>
          </p:cNvPr>
          <p:cNvPicPr>
            <a:picLocks noChangeAspect="1"/>
          </p:cNvPicPr>
          <p:nvPr/>
        </p:nvPicPr>
        <p:blipFill>
          <a:blip r:embed="rId2"/>
          <a:stretch>
            <a:fillRect/>
          </a:stretch>
        </p:blipFill>
        <p:spPr>
          <a:xfrm>
            <a:off x="9229932" y="2488800"/>
            <a:ext cx="2861115" cy="1823568"/>
          </a:xfrm>
          <a:prstGeom prst="rect">
            <a:avLst/>
          </a:prstGeom>
        </p:spPr>
      </p:pic>
    </p:spTree>
    <p:extLst>
      <p:ext uri="{BB962C8B-B14F-4D97-AF65-F5344CB8AC3E}">
        <p14:creationId xmlns:p14="http://schemas.microsoft.com/office/powerpoint/2010/main" val="2126038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350F73A-F008-4BD0-8880-3DF024DB2EC4}"/>
              </a:ext>
            </a:extLst>
          </p:cNvPr>
          <p:cNvSpPr>
            <a:spLocks noGrp="1"/>
          </p:cNvSpPr>
          <p:nvPr>
            <p:ph type="title"/>
          </p:nvPr>
        </p:nvSpPr>
        <p:spPr>
          <a:xfrm>
            <a:off x="6090574" y="217168"/>
            <a:ext cx="4977976" cy="821698"/>
          </a:xfrm>
        </p:spPr>
        <p:txBody>
          <a:bodyPr>
            <a:normAutofit fontScale="90000"/>
          </a:bodyPr>
          <a:lstStyle/>
          <a:p>
            <a:r>
              <a:rPr lang="en-IE" sz="3100" dirty="0">
                <a:solidFill>
                  <a:srgbClr val="000000"/>
                </a:solidFill>
              </a:rPr>
              <a:t>Chinese Language &amp; Culture</a:t>
            </a:r>
            <a:br>
              <a:rPr lang="en-IE" sz="3100" dirty="0">
                <a:solidFill>
                  <a:srgbClr val="000000"/>
                </a:solidFill>
              </a:rPr>
            </a:br>
            <a:endParaRPr lang="en-IE" sz="3100" dirty="0">
              <a:solidFill>
                <a:srgbClr val="000000"/>
              </a:solidFill>
            </a:endParaRPr>
          </a:p>
        </p:txBody>
      </p:sp>
      <p:sp>
        <p:nvSpPr>
          <p:cNvPr id="13"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7251F1CB-DAC3-4EE9-BB54-75DDD9F7C8DD}"/>
              </a:ext>
            </a:extLst>
          </p:cNvPr>
          <p:cNvPicPr>
            <a:picLocks noChangeAspect="1"/>
          </p:cNvPicPr>
          <p:nvPr/>
        </p:nvPicPr>
        <p:blipFill rotWithShape="1">
          <a:blip r:embed="rId3">
            <a:alphaModFix/>
          </a:blip>
          <a:srcRect l="12621" r="15815" b="1"/>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A57EC637-0B65-4469-913D-9B7044CA6833}"/>
              </a:ext>
            </a:extLst>
          </p:cNvPr>
          <p:cNvSpPr>
            <a:spLocks noGrp="1"/>
          </p:cNvSpPr>
          <p:nvPr>
            <p:ph idx="1"/>
          </p:nvPr>
        </p:nvSpPr>
        <p:spPr>
          <a:xfrm>
            <a:off x="5272089" y="1038866"/>
            <a:ext cx="6815136" cy="5601966"/>
          </a:xfrm>
        </p:spPr>
        <p:txBody>
          <a:bodyPr anchor="ctr">
            <a:normAutofit fontScale="70000" lnSpcReduction="20000"/>
          </a:bodyPr>
          <a:lstStyle/>
          <a:p>
            <a:r>
              <a:rPr lang="en-GB" dirty="0"/>
              <a:t>Potential benefits of studying Chinese Language and Culture: </a:t>
            </a:r>
          </a:p>
          <a:p>
            <a:r>
              <a:rPr lang="en-GB" dirty="0"/>
              <a:t>Being among the first Irish students to study the most spoken language in the world </a:t>
            </a:r>
          </a:p>
          <a:p>
            <a:r>
              <a:rPr lang="en-GB" dirty="0"/>
              <a:t>Acquiring an understanding of an ancient world culture · Acquiring the ability to speak Mandarin Chinese </a:t>
            </a:r>
          </a:p>
          <a:p>
            <a:r>
              <a:rPr lang="en-GB" dirty="0"/>
              <a:t>Opening up the possibility of studying the language at university </a:t>
            </a:r>
          </a:p>
          <a:p>
            <a:r>
              <a:rPr lang="en-GB" dirty="0"/>
              <a:t>Enhanced employment prospects. It is likely that the ability to speak some Mandarin and to understand Chinese culture will be highly regarded by employers for many years to come Chinese Language &amp; Culture in Kishoge CC </a:t>
            </a:r>
          </a:p>
          <a:p>
            <a:r>
              <a:rPr lang="en-GB" dirty="0"/>
              <a:t>The course will be taught by fully-qualified Chinese native teachers who will also be teaching in Maynooth university · Mandarin Chinese is not yet an exam subject so students will not sit it as part of their Junior Cycle. However, students will sit the Youth Chinese Test, Chinese government exams, at the end of Second and Third years.</a:t>
            </a:r>
          </a:p>
          <a:p>
            <a:r>
              <a:rPr lang="en-GB" dirty="0"/>
              <a:t>· From 2020 Chinese is being offered as a full Leaving Cert subject. Ten Kishoge CC students will be among the first students in Ireland to sit this exam in 2022.</a:t>
            </a:r>
          </a:p>
          <a:p>
            <a:endParaRPr lang="en-IE" sz="2000" dirty="0">
              <a:solidFill>
                <a:srgbClr val="000000"/>
              </a:solidFill>
            </a:endParaRPr>
          </a:p>
        </p:txBody>
      </p:sp>
    </p:spTree>
    <p:extLst>
      <p:ext uri="{BB962C8B-B14F-4D97-AF65-F5344CB8AC3E}">
        <p14:creationId xmlns:p14="http://schemas.microsoft.com/office/powerpoint/2010/main" val="4095597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DFA45-E182-9A51-3A09-37416F76C47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3DCA9E7-B12D-E726-4A20-5E5E4E901AA3}"/>
              </a:ext>
            </a:extLst>
          </p:cNvPr>
          <p:cNvSpPr>
            <a:spLocks noGrp="1"/>
          </p:cNvSpPr>
          <p:nvPr>
            <p:ph idx="1"/>
          </p:nvPr>
        </p:nvSpPr>
        <p:spPr/>
        <p:txBody>
          <a:bodyPr/>
          <a:lstStyle/>
          <a:p>
            <a:endParaRPr lang="en-GB"/>
          </a:p>
        </p:txBody>
      </p:sp>
      <p:pic>
        <p:nvPicPr>
          <p:cNvPr id="1026" name="Picture 2">
            <a:extLst>
              <a:ext uri="{FF2B5EF4-FFF2-40B4-BE49-F238E27FC236}">
                <a16:creationId xmlns:a16="http://schemas.microsoft.com/office/drawing/2014/main" id="{C3115E18-AAAA-B33F-E85D-A9862F5AA3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443" y="-231186"/>
            <a:ext cx="13000382" cy="7265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7145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FC3E1-7BBC-497B-ABB0-0DDC91641A01}"/>
              </a:ext>
            </a:extLst>
          </p:cNvPr>
          <p:cNvSpPr>
            <a:spLocks noGrp="1"/>
          </p:cNvSpPr>
          <p:nvPr>
            <p:ph type="title"/>
          </p:nvPr>
        </p:nvSpPr>
        <p:spPr/>
        <p:txBody>
          <a:bodyPr/>
          <a:lstStyle/>
          <a:p>
            <a:endParaRPr lang="en-IE" dirty="0"/>
          </a:p>
        </p:txBody>
      </p:sp>
      <p:sp>
        <p:nvSpPr>
          <p:cNvPr id="3" name="Content Placeholder 2">
            <a:extLst>
              <a:ext uri="{FF2B5EF4-FFF2-40B4-BE49-F238E27FC236}">
                <a16:creationId xmlns:a16="http://schemas.microsoft.com/office/drawing/2014/main" id="{D4942BDB-3901-408A-9B0D-26C015A8F784}"/>
              </a:ext>
            </a:extLst>
          </p:cNvPr>
          <p:cNvSpPr>
            <a:spLocks noGrp="1"/>
          </p:cNvSpPr>
          <p:nvPr>
            <p:ph idx="1"/>
          </p:nvPr>
        </p:nvSpPr>
        <p:spPr/>
        <p:txBody>
          <a:bodyPr/>
          <a:lstStyle/>
          <a:p>
            <a:pPr marL="0" indent="0">
              <a:buNone/>
            </a:pPr>
            <a:r>
              <a:rPr lang="en-IE" dirty="0"/>
              <a:t>You and your parents/guardians will be contacted by the school as to when and how you will pick your subjects. </a:t>
            </a:r>
          </a:p>
          <a:p>
            <a:endParaRPr lang="en-IE" dirty="0"/>
          </a:p>
          <a:p>
            <a:endParaRPr lang="en-IE" dirty="0"/>
          </a:p>
        </p:txBody>
      </p:sp>
    </p:spTree>
    <p:extLst>
      <p:ext uri="{BB962C8B-B14F-4D97-AF65-F5344CB8AC3E}">
        <p14:creationId xmlns:p14="http://schemas.microsoft.com/office/powerpoint/2010/main" val="2684278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8575C10-8187-4AC4-AD72-C754EAFD28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9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6FA17D8-5C48-4273-93C1-9155D1C8AA62}"/>
              </a:ext>
            </a:extLst>
          </p:cNvPr>
          <p:cNvSpPr>
            <a:spLocks noGrp="1"/>
          </p:cNvSpPr>
          <p:nvPr>
            <p:ph type="title"/>
          </p:nvPr>
        </p:nvSpPr>
        <p:spPr>
          <a:xfrm>
            <a:off x="762000" y="559678"/>
            <a:ext cx="3567915" cy="4952492"/>
          </a:xfrm>
        </p:spPr>
        <p:txBody>
          <a:bodyPr>
            <a:normAutofit/>
          </a:bodyPr>
          <a:lstStyle/>
          <a:p>
            <a:r>
              <a:rPr lang="en-IE">
                <a:solidFill>
                  <a:schemeClr val="bg1"/>
                </a:solidFill>
              </a:rPr>
              <a:t>Choosing subjects </a:t>
            </a:r>
          </a:p>
        </p:txBody>
      </p:sp>
      <p:cxnSp>
        <p:nvCxnSpPr>
          <p:cNvPr id="12" name="Straight Connector 11">
            <a:extLst>
              <a:ext uri="{FF2B5EF4-FFF2-40B4-BE49-F238E27FC236}">
                <a16:creationId xmlns:a16="http://schemas.microsoft.com/office/drawing/2014/main" id="{74E776C9-ED67-41B7-B3A3-4DF76EF3AC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99730"/>
            <a:ext cx="429768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041C03B1-F0E4-4773-865F-3AC5D12A5669}"/>
              </a:ext>
            </a:extLst>
          </p:cNvPr>
          <p:cNvGraphicFramePr>
            <a:graphicFrameLocks noGrp="1"/>
          </p:cNvGraphicFramePr>
          <p:nvPr>
            <p:ph idx="1"/>
            <p:extLst>
              <p:ext uri="{D42A27DB-BD31-4B8C-83A1-F6EECF244321}">
                <p14:modId xmlns:p14="http://schemas.microsoft.com/office/powerpoint/2010/main" val="3270174775"/>
              </p:ext>
            </p:extLst>
          </p:nvPr>
        </p:nvGraphicFramePr>
        <p:xfrm>
          <a:off x="5181600" y="568325"/>
          <a:ext cx="6248400" cy="5656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75123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00000">
            <a:alpha val="1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D3D7F-4313-42C0-BEA4-9F8487C051F8}"/>
              </a:ext>
            </a:extLst>
          </p:cNvPr>
          <p:cNvSpPr>
            <a:spLocks noGrp="1"/>
          </p:cNvSpPr>
          <p:nvPr>
            <p:ph type="title"/>
          </p:nvPr>
        </p:nvSpPr>
        <p:spPr>
          <a:xfrm>
            <a:off x="231449" y="1"/>
            <a:ext cx="3665433" cy="1247686"/>
          </a:xfrm>
        </p:spPr>
        <p:txBody>
          <a:bodyPr/>
          <a:lstStyle/>
          <a:p>
            <a:r>
              <a:rPr lang="en-IE" b="1" dirty="0">
                <a:latin typeface="Arial Rounded MT Bold" panose="020F0704030504030204" pitchFamily="34" charset="0"/>
              </a:rPr>
              <a:t>Woodwork</a:t>
            </a:r>
          </a:p>
        </p:txBody>
      </p:sp>
      <p:sp>
        <p:nvSpPr>
          <p:cNvPr id="3" name="Content Placeholder 2">
            <a:extLst>
              <a:ext uri="{FF2B5EF4-FFF2-40B4-BE49-F238E27FC236}">
                <a16:creationId xmlns:a16="http://schemas.microsoft.com/office/drawing/2014/main" id="{669024E0-0B4C-4752-8332-E936D732F638}"/>
              </a:ext>
            </a:extLst>
          </p:cNvPr>
          <p:cNvSpPr>
            <a:spLocks noGrp="1"/>
          </p:cNvSpPr>
          <p:nvPr>
            <p:ph idx="1"/>
          </p:nvPr>
        </p:nvSpPr>
        <p:spPr>
          <a:xfrm>
            <a:off x="371030" y="1458154"/>
            <a:ext cx="4261715" cy="5045195"/>
          </a:xfrm>
        </p:spPr>
        <p:txBody>
          <a:bodyPr>
            <a:normAutofit fontScale="85000" lnSpcReduction="10000"/>
          </a:bodyPr>
          <a:lstStyle/>
          <a:p>
            <a:pPr marL="0" indent="0">
              <a:buNone/>
            </a:pPr>
            <a:r>
              <a:rPr lang="en-IE" sz="2000" dirty="0"/>
              <a:t>I should choose this subject if I like:</a:t>
            </a:r>
          </a:p>
          <a:p>
            <a:pPr lvl="1">
              <a:buFont typeface="Wingdings" panose="05000000000000000000" pitchFamily="2" charset="2"/>
              <a:buChar char="ü"/>
            </a:pPr>
            <a:r>
              <a:rPr lang="en-IE" sz="2000" dirty="0"/>
              <a:t>Working with dimensions and maths</a:t>
            </a:r>
          </a:p>
          <a:p>
            <a:pPr lvl="1">
              <a:buFont typeface="Wingdings" panose="05000000000000000000" pitchFamily="2" charset="2"/>
              <a:buChar char="ü"/>
            </a:pPr>
            <a:r>
              <a:rPr lang="en-IE" sz="2000" dirty="0"/>
              <a:t>Learning about how timber impacts our lives from seed to saw</a:t>
            </a:r>
          </a:p>
          <a:p>
            <a:pPr lvl="1">
              <a:buFont typeface="Wingdings" panose="05000000000000000000" pitchFamily="2" charset="2"/>
              <a:buChar char="ü"/>
            </a:pPr>
            <a:r>
              <a:rPr lang="en-IE" sz="2000" dirty="0"/>
              <a:t>Making things</a:t>
            </a:r>
          </a:p>
          <a:p>
            <a:pPr lvl="1">
              <a:buFont typeface="Wingdings" panose="05000000000000000000" pitchFamily="2" charset="2"/>
              <a:buChar char="ü"/>
            </a:pPr>
            <a:r>
              <a:rPr lang="en-IE" sz="2000" dirty="0"/>
              <a:t>Designing</a:t>
            </a:r>
          </a:p>
          <a:p>
            <a:pPr lvl="1">
              <a:buFont typeface="Wingdings" panose="05000000000000000000" pitchFamily="2" charset="2"/>
              <a:buChar char="ü"/>
            </a:pPr>
            <a:r>
              <a:rPr lang="en-IE" sz="2000" dirty="0"/>
              <a:t>Being creative</a:t>
            </a:r>
          </a:p>
          <a:p>
            <a:endParaRPr lang="en-IE" sz="2000" dirty="0"/>
          </a:p>
          <a:p>
            <a:pPr marL="0" indent="0">
              <a:buNone/>
            </a:pPr>
            <a:r>
              <a:rPr lang="en-IE" sz="2000" dirty="0"/>
              <a:t>The main topics covered are:</a:t>
            </a:r>
          </a:p>
          <a:p>
            <a:pPr lvl="1">
              <a:buFont typeface="Wingdings" panose="05000000000000000000" pitchFamily="2" charset="2"/>
              <a:buChar char="ü"/>
            </a:pPr>
            <a:r>
              <a:rPr lang="en-IE" sz="2000" dirty="0"/>
              <a:t>Timber seasoning</a:t>
            </a:r>
          </a:p>
          <a:p>
            <a:pPr lvl="1">
              <a:buFont typeface="Wingdings" panose="05000000000000000000" pitchFamily="2" charset="2"/>
              <a:buChar char="ü"/>
            </a:pPr>
            <a:r>
              <a:rPr lang="en-IE" sz="2000" dirty="0"/>
              <a:t>Timber conversion</a:t>
            </a:r>
          </a:p>
          <a:p>
            <a:pPr lvl="1">
              <a:buFont typeface="Wingdings" panose="05000000000000000000" pitchFamily="2" charset="2"/>
              <a:buChar char="ü"/>
            </a:pPr>
            <a:r>
              <a:rPr lang="en-IE" sz="2000" dirty="0"/>
              <a:t>Hand tools/ Power Tools &amp; Machines</a:t>
            </a:r>
          </a:p>
          <a:p>
            <a:pPr lvl="1">
              <a:buFont typeface="Wingdings" panose="05000000000000000000" pitchFamily="2" charset="2"/>
              <a:buChar char="ü"/>
            </a:pPr>
            <a:r>
              <a:rPr lang="en-IE" sz="2000" dirty="0"/>
              <a:t>Sketching</a:t>
            </a:r>
          </a:p>
          <a:p>
            <a:pPr lvl="1">
              <a:buFont typeface="Wingdings" panose="05000000000000000000" pitchFamily="2" charset="2"/>
              <a:buChar char="ü"/>
            </a:pPr>
            <a:r>
              <a:rPr lang="en-IE" sz="2000" dirty="0"/>
              <a:t>Practical work</a:t>
            </a:r>
          </a:p>
          <a:p>
            <a:pPr lvl="1">
              <a:buFont typeface="Wingdings" panose="05000000000000000000" pitchFamily="2" charset="2"/>
              <a:buChar char="ü"/>
            </a:pPr>
            <a:endParaRPr lang="en-IE" sz="2000" dirty="0"/>
          </a:p>
          <a:p>
            <a:pPr marL="0" indent="0">
              <a:buNone/>
            </a:pPr>
            <a:r>
              <a:rPr lang="en-IE" sz="2000" dirty="0"/>
              <a:t>This subject is assessed by:</a:t>
            </a:r>
          </a:p>
          <a:p>
            <a:pPr marL="800100" lvl="1" indent="-342900">
              <a:buFont typeface="Wingdings" panose="05000000000000000000" pitchFamily="2" charset="2"/>
              <a:buChar char="ü"/>
            </a:pPr>
            <a:r>
              <a:rPr lang="en-IE" sz="2000" dirty="0"/>
              <a:t>30% exam in June of 3</a:t>
            </a:r>
            <a:r>
              <a:rPr lang="en-IE" sz="2000" baseline="30000" dirty="0"/>
              <a:t>rd</a:t>
            </a:r>
            <a:r>
              <a:rPr lang="en-IE" sz="2000" dirty="0"/>
              <a:t> year</a:t>
            </a:r>
          </a:p>
          <a:p>
            <a:pPr marL="800100" lvl="1" indent="-342900">
              <a:buFont typeface="Wingdings" panose="05000000000000000000" pitchFamily="2" charset="2"/>
              <a:buChar char="ü"/>
            </a:pPr>
            <a:r>
              <a:rPr lang="en-IE" sz="2000" dirty="0"/>
              <a:t>70% Project done during 3</a:t>
            </a:r>
            <a:r>
              <a:rPr lang="en-IE" sz="2000" baseline="30000" dirty="0"/>
              <a:t>rd</a:t>
            </a:r>
            <a:r>
              <a:rPr lang="en-IE" sz="2000" dirty="0"/>
              <a:t> year</a:t>
            </a:r>
          </a:p>
          <a:p>
            <a:pPr marL="285750" indent="-285750"/>
            <a:endParaRPr lang="en-IE" sz="2000" dirty="0"/>
          </a:p>
          <a:p>
            <a:endParaRPr lang="en-IE" sz="2000" dirty="0"/>
          </a:p>
          <a:p>
            <a:pPr marL="0" indent="0">
              <a:buNone/>
            </a:pPr>
            <a:endParaRPr lang="en-IE" sz="2400" dirty="0"/>
          </a:p>
        </p:txBody>
      </p:sp>
      <p:sp>
        <p:nvSpPr>
          <p:cNvPr id="5" name="Rectangle 4">
            <a:extLst>
              <a:ext uri="{FF2B5EF4-FFF2-40B4-BE49-F238E27FC236}">
                <a16:creationId xmlns:a16="http://schemas.microsoft.com/office/drawing/2014/main" id="{84385F86-8227-4F36-8B3E-3EDFAC50776C}"/>
              </a:ext>
            </a:extLst>
          </p:cNvPr>
          <p:cNvSpPr/>
          <p:nvPr/>
        </p:nvSpPr>
        <p:spPr>
          <a:xfrm>
            <a:off x="4037702" y="86409"/>
            <a:ext cx="356430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Examples of student work….</a:t>
            </a:r>
          </a:p>
        </p:txBody>
      </p:sp>
      <p:pic>
        <p:nvPicPr>
          <p:cNvPr id="4" name="Picture 3">
            <a:extLst>
              <a:ext uri="{FF2B5EF4-FFF2-40B4-BE49-F238E27FC236}">
                <a16:creationId xmlns:a16="http://schemas.microsoft.com/office/drawing/2014/main" id="{401435F0-AD0B-47AA-B6B2-8A29DD9447D4}"/>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brightnessContrast contrast="40000"/>
                    </a14:imgEffect>
                  </a14:imgLayer>
                </a14:imgProps>
              </a:ext>
            </a:extLst>
          </a:blip>
          <a:stretch>
            <a:fillRect/>
          </a:stretch>
        </p:blipFill>
        <p:spPr>
          <a:xfrm>
            <a:off x="4773565" y="453405"/>
            <a:ext cx="3958648" cy="2899053"/>
          </a:xfrm>
          <a:prstGeom prst="rect">
            <a:avLst/>
          </a:prstGeom>
        </p:spPr>
      </p:pic>
      <p:pic>
        <p:nvPicPr>
          <p:cNvPr id="1026" name="Picture 2" descr="Image preview">
            <a:extLst>
              <a:ext uri="{FF2B5EF4-FFF2-40B4-BE49-F238E27FC236}">
                <a16:creationId xmlns:a16="http://schemas.microsoft.com/office/drawing/2014/main" id="{1E8FC3C4-EB11-48E6-93FD-16DB2FC8B6A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159" b="21262"/>
          <a:stretch/>
        </p:blipFill>
        <p:spPr bwMode="auto">
          <a:xfrm>
            <a:off x="8738776" y="563258"/>
            <a:ext cx="3088986" cy="28657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preview">
            <a:extLst>
              <a:ext uri="{FF2B5EF4-FFF2-40B4-BE49-F238E27FC236}">
                <a16:creationId xmlns:a16="http://schemas.microsoft.com/office/drawing/2014/main" id="{420F3F09-3C30-49D9-A367-24CC431208F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179" r="13903" b="23905"/>
          <a:stretch/>
        </p:blipFill>
        <p:spPr bwMode="auto">
          <a:xfrm>
            <a:off x="5736138" y="3311035"/>
            <a:ext cx="2965086" cy="298085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preview">
            <a:extLst>
              <a:ext uri="{FF2B5EF4-FFF2-40B4-BE49-F238E27FC236}">
                <a16:creationId xmlns:a16="http://schemas.microsoft.com/office/drawing/2014/main" id="{03528162-62E0-4B22-B9CC-40F215D1FC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13741" y="3197236"/>
            <a:ext cx="2807724" cy="3208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48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D3D7F-4313-42C0-BEA4-9F8487C051F8}"/>
              </a:ext>
            </a:extLst>
          </p:cNvPr>
          <p:cNvSpPr>
            <a:spLocks noGrp="1"/>
          </p:cNvSpPr>
          <p:nvPr>
            <p:ph type="title"/>
          </p:nvPr>
        </p:nvSpPr>
        <p:spPr>
          <a:xfrm>
            <a:off x="231449" y="1"/>
            <a:ext cx="3665433" cy="1247686"/>
          </a:xfrm>
        </p:spPr>
        <p:txBody>
          <a:bodyPr/>
          <a:lstStyle/>
          <a:p>
            <a:r>
              <a:rPr lang="en-IE" b="1" dirty="0">
                <a:latin typeface="Arial Rounded MT Bold" panose="020F0704030504030204" pitchFamily="34" charset="0"/>
              </a:rPr>
              <a:t>Technology </a:t>
            </a:r>
          </a:p>
        </p:txBody>
      </p:sp>
      <p:sp>
        <p:nvSpPr>
          <p:cNvPr id="3" name="Content Placeholder 2">
            <a:extLst>
              <a:ext uri="{FF2B5EF4-FFF2-40B4-BE49-F238E27FC236}">
                <a16:creationId xmlns:a16="http://schemas.microsoft.com/office/drawing/2014/main" id="{669024E0-0B4C-4752-8332-E936D732F638}"/>
              </a:ext>
            </a:extLst>
          </p:cNvPr>
          <p:cNvSpPr>
            <a:spLocks noGrp="1"/>
          </p:cNvSpPr>
          <p:nvPr>
            <p:ph idx="1"/>
          </p:nvPr>
        </p:nvSpPr>
        <p:spPr>
          <a:xfrm>
            <a:off x="371030" y="1458154"/>
            <a:ext cx="5724970" cy="5045195"/>
          </a:xfrm>
        </p:spPr>
        <p:txBody>
          <a:bodyPr>
            <a:normAutofit fontScale="92500" lnSpcReduction="10000"/>
          </a:bodyPr>
          <a:lstStyle/>
          <a:p>
            <a:pPr marL="0" indent="0">
              <a:buNone/>
            </a:pPr>
            <a:r>
              <a:rPr lang="en-IE" sz="2000" dirty="0"/>
              <a:t>I should choose this subject if I like:</a:t>
            </a:r>
          </a:p>
          <a:p>
            <a:pPr lvl="1">
              <a:buFont typeface="Wingdings" panose="05000000000000000000" pitchFamily="2" charset="2"/>
              <a:buChar char="ü"/>
            </a:pPr>
            <a:r>
              <a:rPr lang="en-IE" sz="2000" dirty="0"/>
              <a:t>Learning how things work</a:t>
            </a:r>
          </a:p>
          <a:p>
            <a:pPr lvl="1">
              <a:buFont typeface="Wingdings" panose="05000000000000000000" pitchFamily="2" charset="2"/>
              <a:buChar char="ü"/>
            </a:pPr>
            <a:r>
              <a:rPr lang="en-IE" sz="2000" dirty="0"/>
              <a:t>Making stuff</a:t>
            </a:r>
          </a:p>
          <a:p>
            <a:pPr lvl="1">
              <a:buFont typeface="Wingdings" panose="05000000000000000000" pitchFamily="2" charset="2"/>
              <a:buChar char="ü"/>
            </a:pPr>
            <a:r>
              <a:rPr lang="en-IE" sz="2000" dirty="0"/>
              <a:t>Learning to solve problem</a:t>
            </a:r>
          </a:p>
          <a:p>
            <a:pPr lvl="1">
              <a:buFont typeface="Wingdings" panose="05000000000000000000" pitchFamily="2" charset="2"/>
              <a:buChar char="ü"/>
            </a:pPr>
            <a:r>
              <a:rPr lang="en-IE" sz="2000" dirty="0"/>
              <a:t>Designing</a:t>
            </a:r>
          </a:p>
          <a:p>
            <a:pPr lvl="1">
              <a:buFont typeface="Wingdings" panose="05000000000000000000" pitchFamily="2" charset="2"/>
              <a:buChar char="ü"/>
            </a:pPr>
            <a:r>
              <a:rPr lang="en-IE" sz="2000" dirty="0"/>
              <a:t>Being creative</a:t>
            </a:r>
          </a:p>
          <a:p>
            <a:endParaRPr lang="en-IE" sz="2000" dirty="0"/>
          </a:p>
          <a:p>
            <a:pPr marL="0" indent="0">
              <a:buNone/>
            </a:pPr>
            <a:r>
              <a:rPr lang="en-IE" sz="2000" dirty="0"/>
              <a:t>The main topics covered are:</a:t>
            </a:r>
          </a:p>
          <a:p>
            <a:pPr lvl="1">
              <a:buFont typeface="Wingdings" panose="05000000000000000000" pitchFamily="2" charset="2"/>
              <a:buChar char="ü"/>
            </a:pPr>
            <a:r>
              <a:rPr lang="en-IE" sz="2000" dirty="0"/>
              <a:t>Electronics</a:t>
            </a:r>
          </a:p>
          <a:p>
            <a:pPr lvl="1">
              <a:buFont typeface="Wingdings" panose="05000000000000000000" pitchFamily="2" charset="2"/>
              <a:buChar char="ü"/>
            </a:pPr>
            <a:r>
              <a:rPr lang="en-IE" sz="2000" dirty="0"/>
              <a:t>Mechanisms</a:t>
            </a:r>
          </a:p>
          <a:p>
            <a:pPr lvl="1">
              <a:buFont typeface="Wingdings" panose="05000000000000000000" pitchFamily="2" charset="2"/>
              <a:buChar char="ü"/>
            </a:pPr>
            <a:r>
              <a:rPr lang="en-IE" sz="2000" dirty="0"/>
              <a:t>Designing then making</a:t>
            </a:r>
          </a:p>
          <a:p>
            <a:pPr lvl="1">
              <a:buFont typeface="Wingdings" panose="05000000000000000000" pitchFamily="2" charset="2"/>
              <a:buChar char="ü"/>
            </a:pPr>
            <a:r>
              <a:rPr lang="en-IE" sz="2000" dirty="0"/>
              <a:t>Sketching</a:t>
            </a:r>
          </a:p>
          <a:p>
            <a:pPr lvl="1">
              <a:buFont typeface="Wingdings" panose="05000000000000000000" pitchFamily="2" charset="2"/>
              <a:buChar char="ü"/>
            </a:pPr>
            <a:endParaRPr lang="en-IE" sz="2000" dirty="0"/>
          </a:p>
          <a:p>
            <a:pPr marL="0" indent="0">
              <a:buNone/>
            </a:pPr>
            <a:r>
              <a:rPr lang="en-IE" sz="2000" dirty="0"/>
              <a:t>This subject is assessed by:</a:t>
            </a:r>
          </a:p>
          <a:p>
            <a:pPr marL="800100" lvl="1" indent="-342900">
              <a:buFont typeface="Wingdings" panose="05000000000000000000" pitchFamily="2" charset="2"/>
              <a:buChar char="ü"/>
            </a:pPr>
            <a:r>
              <a:rPr lang="en-IE" sz="2000" dirty="0"/>
              <a:t>30% exam in June of 3</a:t>
            </a:r>
            <a:r>
              <a:rPr lang="en-IE" sz="2000" baseline="30000" dirty="0"/>
              <a:t>rd</a:t>
            </a:r>
            <a:r>
              <a:rPr lang="en-IE" sz="2000" dirty="0"/>
              <a:t> year</a:t>
            </a:r>
          </a:p>
          <a:p>
            <a:pPr marL="800100" lvl="1" indent="-342900">
              <a:buFont typeface="Wingdings" panose="05000000000000000000" pitchFamily="2" charset="2"/>
              <a:buChar char="ü"/>
            </a:pPr>
            <a:r>
              <a:rPr lang="en-IE" sz="2000" dirty="0"/>
              <a:t>70% Project done during 3</a:t>
            </a:r>
            <a:r>
              <a:rPr lang="en-IE" sz="2000" baseline="30000" dirty="0"/>
              <a:t>rd</a:t>
            </a:r>
            <a:r>
              <a:rPr lang="en-IE" sz="2000" dirty="0"/>
              <a:t> year</a:t>
            </a:r>
          </a:p>
          <a:p>
            <a:pPr marL="285750" indent="-285750"/>
            <a:endParaRPr lang="en-IE" sz="2000" dirty="0"/>
          </a:p>
          <a:p>
            <a:endParaRPr lang="en-IE" sz="2000" dirty="0"/>
          </a:p>
          <a:p>
            <a:pPr marL="0" indent="0">
              <a:buNone/>
            </a:pPr>
            <a:endParaRPr lang="en-IE" sz="2400" dirty="0"/>
          </a:p>
        </p:txBody>
      </p:sp>
      <p:sp>
        <p:nvSpPr>
          <p:cNvPr id="5" name="Rectangle 4">
            <a:extLst>
              <a:ext uri="{FF2B5EF4-FFF2-40B4-BE49-F238E27FC236}">
                <a16:creationId xmlns:a16="http://schemas.microsoft.com/office/drawing/2014/main" id="{84385F86-8227-4F36-8B3E-3EDFAC50776C}"/>
              </a:ext>
            </a:extLst>
          </p:cNvPr>
          <p:cNvSpPr/>
          <p:nvPr/>
        </p:nvSpPr>
        <p:spPr>
          <a:xfrm>
            <a:off x="4105935" y="169985"/>
            <a:ext cx="356430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Examples of student work….</a:t>
            </a:r>
          </a:p>
        </p:txBody>
      </p:sp>
      <p:pic>
        <p:nvPicPr>
          <p:cNvPr id="6" name="Picture 5">
            <a:extLst>
              <a:ext uri="{FF2B5EF4-FFF2-40B4-BE49-F238E27FC236}">
                <a16:creationId xmlns:a16="http://schemas.microsoft.com/office/drawing/2014/main" id="{3AFB8626-3034-4DA4-957F-2F0E0180E9DA}"/>
              </a:ext>
            </a:extLst>
          </p:cNvPr>
          <p:cNvPicPr>
            <a:picLocks noChangeAspect="1"/>
          </p:cNvPicPr>
          <p:nvPr/>
        </p:nvPicPr>
        <p:blipFill>
          <a:blip r:embed="rId2"/>
          <a:stretch>
            <a:fillRect/>
          </a:stretch>
        </p:blipFill>
        <p:spPr>
          <a:xfrm>
            <a:off x="4762466" y="539317"/>
            <a:ext cx="4613995" cy="2599063"/>
          </a:xfrm>
          <a:prstGeom prst="rect">
            <a:avLst/>
          </a:prstGeom>
        </p:spPr>
      </p:pic>
      <p:pic>
        <p:nvPicPr>
          <p:cNvPr id="10" name="Picture 9">
            <a:extLst>
              <a:ext uri="{FF2B5EF4-FFF2-40B4-BE49-F238E27FC236}">
                <a16:creationId xmlns:a16="http://schemas.microsoft.com/office/drawing/2014/main" id="{BD74DDD1-A2BA-4D2B-8942-7F30B10A1DA7}"/>
              </a:ext>
            </a:extLst>
          </p:cNvPr>
          <p:cNvPicPr>
            <a:picLocks noChangeAspect="1"/>
          </p:cNvPicPr>
          <p:nvPr/>
        </p:nvPicPr>
        <p:blipFill>
          <a:blip r:embed="rId3"/>
          <a:stretch>
            <a:fillRect/>
          </a:stretch>
        </p:blipFill>
        <p:spPr>
          <a:xfrm>
            <a:off x="7457691" y="3589771"/>
            <a:ext cx="4734309" cy="2858655"/>
          </a:xfrm>
          <a:prstGeom prst="rect">
            <a:avLst/>
          </a:prstGeom>
        </p:spPr>
      </p:pic>
      <p:pic>
        <p:nvPicPr>
          <p:cNvPr id="8" name="Picture 7">
            <a:extLst>
              <a:ext uri="{FF2B5EF4-FFF2-40B4-BE49-F238E27FC236}">
                <a16:creationId xmlns:a16="http://schemas.microsoft.com/office/drawing/2014/main" id="{F6623FF3-42EA-4F58-BA31-A0A0153CF0D9}"/>
              </a:ext>
            </a:extLst>
          </p:cNvPr>
          <p:cNvPicPr>
            <a:picLocks noChangeAspect="1"/>
          </p:cNvPicPr>
          <p:nvPr/>
        </p:nvPicPr>
        <p:blipFill>
          <a:blip r:embed="rId4"/>
          <a:stretch>
            <a:fillRect/>
          </a:stretch>
        </p:blipFill>
        <p:spPr>
          <a:xfrm>
            <a:off x="3799345" y="3074921"/>
            <a:ext cx="3870899" cy="2659345"/>
          </a:xfrm>
          <a:prstGeom prst="rect">
            <a:avLst/>
          </a:prstGeom>
        </p:spPr>
      </p:pic>
      <p:pic>
        <p:nvPicPr>
          <p:cNvPr id="7" name="Picture 6">
            <a:extLst>
              <a:ext uri="{FF2B5EF4-FFF2-40B4-BE49-F238E27FC236}">
                <a16:creationId xmlns:a16="http://schemas.microsoft.com/office/drawing/2014/main" id="{3FCC516E-9DF0-4C33-BA8B-5DA0AA215D3C}"/>
              </a:ext>
            </a:extLst>
          </p:cNvPr>
          <p:cNvPicPr>
            <a:picLocks noChangeAspect="1"/>
          </p:cNvPicPr>
          <p:nvPr/>
        </p:nvPicPr>
        <p:blipFill>
          <a:blip r:embed="rId5"/>
          <a:stretch>
            <a:fillRect/>
          </a:stretch>
        </p:blipFill>
        <p:spPr>
          <a:xfrm>
            <a:off x="9126793" y="0"/>
            <a:ext cx="3037499" cy="3589771"/>
          </a:xfrm>
          <a:prstGeom prst="rect">
            <a:avLst/>
          </a:prstGeom>
        </p:spPr>
      </p:pic>
    </p:spTree>
    <p:extLst>
      <p:ext uri="{BB962C8B-B14F-4D97-AF65-F5344CB8AC3E}">
        <p14:creationId xmlns:p14="http://schemas.microsoft.com/office/powerpoint/2010/main" val="952098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04561-C22F-40F9-A4BB-6A6AD1EC9DF9}"/>
              </a:ext>
            </a:extLst>
          </p:cNvPr>
          <p:cNvSpPr txBox="1">
            <a:spLocks noGrp="1"/>
          </p:cNvSpPr>
          <p:nvPr>
            <p:ph type="title"/>
          </p:nvPr>
        </p:nvSpPr>
        <p:spPr>
          <a:xfrm>
            <a:off x="510207" y="643527"/>
            <a:ext cx="10058400" cy="1371600"/>
          </a:xfrm>
        </p:spPr>
        <p:txBody>
          <a:bodyPr/>
          <a:lstStyle/>
          <a:p>
            <a:pPr lvl="0"/>
            <a:r>
              <a:rPr lang="en-IE" dirty="0"/>
              <a:t>Applied Graphics (Technical Graphics)</a:t>
            </a:r>
          </a:p>
        </p:txBody>
      </p:sp>
      <p:sp>
        <p:nvSpPr>
          <p:cNvPr id="3" name="Content Placeholder 2">
            <a:extLst>
              <a:ext uri="{FF2B5EF4-FFF2-40B4-BE49-F238E27FC236}">
                <a16:creationId xmlns:a16="http://schemas.microsoft.com/office/drawing/2014/main" id="{BC714776-5523-4B6A-BD60-CB855BF3774A}"/>
              </a:ext>
            </a:extLst>
          </p:cNvPr>
          <p:cNvSpPr txBox="1">
            <a:spLocks noGrp="1"/>
          </p:cNvSpPr>
          <p:nvPr>
            <p:ph idx="1"/>
          </p:nvPr>
        </p:nvSpPr>
        <p:spPr>
          <a:xfrm>
            <a:off x="510207" y="1679048"/>
            <a:ext cx="5333996" cy="4721751"/>
          </a:xfrm>
        </p:spPr>
        <p:txBody>
          <a:bodyPr/>
          <a:lstStyle/>
          <a:p>
            <a:pPr lvl="0"/>
            <a:r>
              <a:rPr lang="en-IE"/>
              <a:t>I should choose this subject if… </a:t>
            </a:r>
          </a:p>
          <a:p>
            <a:pPr lvl="1"/>
            <a:r>
              <a:rPr lang="en-IE"/>
              <a:t>You like Puzzles especially ones with shapes</a:t>
            </a:r>
          </a:p>
          <a:p>
            <a:pPr lvl="1"/>
            <a:r>
              <a:rPr lang="en-IE"/>
              <a:t>You like drawing and designing</a:t>
            </a:r>
          </a:p>
          <a:p>
            <a:pPr lvl="1"/>
            <a:r>
              <a:rPr lang="en-IE"/>
              <a:t>You like no typing or writing</a:t>
            </a:r>
          </a:p>
          <a:p>
            <a:pPr lvl="1"/>
            <a:r>
              <a:rPr lang="en-IE"/>
              <a:t>You like maths like geometry</a:t>
            </a:r>
          </a:p>
          <a:p>
            <a:pPr lvl="0"/>
            <a:endParaRPr lang="en-IE"/>
          </a:p>
          <a:p>
            <a:pPr lvl="0"/>
            <a:r>
              <a:rPr lang="en-IE"/>
              <a:t>The Main Topics covered are…. </a:t>
            </a:r>
          </a:p>
          <a:p>
            <a:pPr lvl="1"/>
            <a:r>
              <a:rPr lang="en-IE"/>
              <a:t>Geometric shapes (how to draw different shapes)</a:t>
            </a:r>
          </a:p>
          <a:p>
            <a:pPr lvl="1"/>
            <a:r>
              <a:rPr lang="en-IE"/>
              <a:t>Projection Systems (3d drawing and different views)</a:t>
            </a:r>
          </a:p>
          <a:p>
            <a:pPr lvl="1"/>
            <a:r>
              <a:rPr lang="en-IE"/>
              <a:t>3d Modelling on Computers</a:t>
            </a:r>
          </a:p>
          <a:p>
            <a:pPr lvl="1"/>
            <a:r>
              <a:rPr lang="en-IE"/>
              <a:t>Freehand Design and Architectural Sketching</a:t>
            </a:r>
          </a:p>
          <a:p>
            <a:pPr lvl="1"/>
            <a:r>
              <a:rPr lang="en-IE"/>
              <a:t>Design and Innovation</a:t>
            </a:r>
          </a:p>
          <a:p>
            <a:pPr lvl="0"/>
            <a:endParaRPr lang="en-IE"/>
          </a:p>
          <a:p>
            <a:pPr lvl="0"/>
            <a:r>
              <a:rPr lang="en-IE"/>
              <a:t>The Subject is assessed by…. </a:t>
            </a:r>
          </a:p>
          <a:p>
            <a:pPr lvl="1"/>
            <a:r>
              <a:rPr lang="en-IE"/>
              <a:t>40% project Completed in 3</a:t>
            </a:r>
            <a:r>
              <a:rPr lang="en-IE" baseline="30000"/>
              <a:t>rd</a:t>
            </a:r>
            <a:r>
              <a:rPr lang="en-IE"/>
              <a:t> year </a:t>
            </a:r>
          </a:p>
          <a:p>
            <a:pPr lvl="1"/>
            <a:r>
              <a:rPr lang="en-IE"/>
              <a:t>60% Drawing exam. </a:t>
            </a:r>
          </a:p>
        </p:txBody>
      </p:sp>
      <p:pic>
        <p:nvPicPr>
          <p:cNvPr id="4" name="Picture 3">
            <a:extLst>
              <a:ext uri="{FF2B5EF4-FFF2-40B4-BE49-F238E27FC236}">
                <a16:creationId xmlns:a16="http://schemas.microsoft.com/office/drawing/2014/main" id="{D6794B21-5221-4595-9573-6251FAB73DE0}"/>
              </a:ext>
            </a:extLst>
          </p:cNvPr>
          <p:cNvPicPr>
            <a:picLocks noChangeAspect="1"/>
          </p:cNvPicPr>
          <p:nvPr/>
        </p:nvPicPr>
        <p:blipFill>
          <a:blip r:embed="rId2"/>
          <a:stretch>
            <a:fillRect/>
          </a:stretch>
        </p:blipFill>
        <p:spPr>
          <a:xfrm>
            <a:off x="8833268" y="4057101"/>
            <a:ext cx="2848520" cy="2157371"/>
          </a:xfrm>
          <a:prstGeom prst="rect">
            <a:avLst/>
          </a:prstGeom>
          <a:noFill/>
          <a:ln cap="flat">
            <a:noFill/>
          </a:ln>
        </p:spPr>
      </p:pic>
      <p:pic>
        <p:nvPicPr>
          <p:cNvPr id="5" name="Picture 4">
            <a:extLst>
              <a:ext uri="{FF2B5EF4-FFF2-40B4-BE49-F238E27FC236}">
                <a16:creationId xmlns:a16="http://schemas.microsoft.com/office/drawing/2014/main" id="{57E438FA-82B9-44B9-B363-6A468C47707A}"/>
              </a:ext>
            </a:extLst>
          </p:cNvPr>
          <p:cNvPicPr>
            <a:picLocks noChangeAspect="1"/>
          </p:cNvPicPr>
          <p:nvPr/>
        </p:nvPicPr>
        <p:blipFill>
          <a:blip r:embed="rId3"/>
          <a:stretch>
            <a:fillRect/>
          </a:stretch>
        </p:blipFill>
        <p:spPr>
          <a:xfrm>
            <a:off x="8875221" y="2015127"/>
            <a:ext cx="2806577" cy="2024801"/>
          </a:xfrm>
          <a:prstGeom prst="rect">
            <a:avLst/>
          </a:prstGeom>
          <a:noFill/>
          <a:ln cap="flat">
            <a:noFill/>
          </a:ln>
        </p:spPr>
      </p:pic>
      <p:pic>
        <p:nvPicPr>
          <p:cNvPr id="6" name="Picture 2" descr="New Site Title">
            <a:extLst>
              <a:ext uri="{FF2B5EF4-FFF2-40B4-BE49-F238E27FC236}">
                <a16:creationId xmlns:a16="http://schemas.microsoft.com/office/drawing/2014/main" id="{11060357-0A60-4A8B-975B-140477538E64}"/>
              </a:ext>
            </a:extLst>
          </p:cNvPr>
          <p:cNvPicPr>
            <a:picLocks noChangeAspect="1"/>
          </p:cNvPicPr>
          <p:nvPr/>
        </p:nvPicPr>
        <p:blipFill>
          <a:blip r:embed="rId4"/>
          <a:srcRect/>
          <a:stretch>
            <a:fillRect/>
          </a:stretch>
        </p:blipFill>
        <p:spPr>
          <a:xfrm>
            <a:off x="5844204" y="2015127"/>
            <a:ext cx="2966734" cy="2024801"/>
          </a:xfrm>
          <a:prstGeom prst="rect">
            <a:avLst/>
          </a:prstGeom>
          <a:noFill/>
          <a:ln cap="flat">
            <a:noFill/>
          </a:ln>
        </p:spPr>
      </p:pic>
      <p:pic>
        <p:nvPicPr>
          <p:cNvPr id="7" name="Picture 5">
            <a:extLst>
              <a:ext uri="{FF2B5EF4-FFF2-40B4-BE49-F238E27FC236}">
                <a16:creationId xmlns:a16="http://schemas.microsoft.com/office/drawing/2014/main" id="{38567B87-81C6-49FC-869F-8E4709168367}"/>
              </a:ext>
            </a:extLst>
          </p:cNvPr>
          <p:cNvPicPr>
            <a:picLocks noChangeAspect="1"/>
          </p:cNvPicPr>
          <p:nvPr/>
        </p:nvPicPr>
        <p:blipFill>
          <a:blip r:embed="rId5"/>
          <a:stretch>
            <a:fillRect/>
          </a:stretch>
        </p:blipFill>
        <p:spPr>
          <a:xfrm>
            <a:off x="5194852" y="4063776"/>
            <a:ext cx="3616095" cy="1952692"/>
          </a:xfrm>
          <a:prstGeom prst="rect">
            <a:avLst/>
          </a:prstGeom>
          <a:noFill/>
          <a:ln cap="flat">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lue, monitor, street, holding&#10;&#10;Description automatically generated">
            <a:extLst>
              <a:ext uri="{FF2B5EF4-FFF2-40B4-BE49-F238E27FC236}">
                <a16:creationId xmlns:a16="http://schemas.microsoft.com/office/drawing/2014/main" id="{8EBC1183-B344-499E-ACE0-39C4C70EC2FE}"/>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r="11628" b="-1"/>
          <a:stretch/>
        </p:blipFill>
        <p:spPr>
          <a:xfrm>
            <a:off x="6264990" y="241361"/>
            <a:ext cx="5745805" cy="3608547"/>
          </a:xfrm>
          <a:prstGeom prst="rect">
            <a:avLst/>
          </a:prstGeom>
          <a:effectLst>
            <a:softEdge rad="533400"/>
          </a:effectLst>
        </p:spPr>
      </p:pic>
      <p:pic>
        <p:nvPicPr>
          <p:cNvPr id="7" name="Picture 6" descr="A close up of a logo&#10;&#10;Description automatically generated">
            <a:extLst>
              <a:ext uri="{FF2B5EF4-FFF2-40B4-BE49-F238E27FC236}">
                <a16:creationId xmlns:a16="http://schemas.microsoft.com/office/drawing/2014/main" id="{A38EC8FB-E443-47F0-8938-CA1AC8955D3E}"/>
              </a:ext>
            </a:extLst>
          </p:cNvPr>
          <p:cNvPicPr>
            <a:picLocks noChangeAspect="1"/>
          </p:cNvPicPr>
          <p:nvPr/>
        </p:nvPicPr>
        <p:blipFill rotWithShape="1">
          <a:blip r:embed="rId3">
            <a:extLst>
              <a:ext uri="{28A0092B-C50C-407E-A947-70E740481C1C}">
                <a14:useLocalDpi xmlns:a14="http://schemas.microsoft.com/office/drawing/2010/main" val="0"/>
              </a:ext>
            </a:extLst>
          </a:blip>
          <a:srcRect t="32701" r="-1" b="-1"/>
          <a:stretch/>
        </p:blipFill>
        <p:spPr>
          <a:xfrm>
            <a:off x="7398587" y="3542092"/>
            <a:ext cx="4060775" cy="2732872"/>
          </a:xfrm>
          <a:prstGeom prst="rect">
            <a:avLst/>
          </a:prstGeom>
          <a:effectLst>
            <a:softEdge rad="533400"/>
          </a:effectLst>
        </p:spPr>
      </p:pic>
      <p:sp>
        <p:nvSpPr>
          <p:cNvPr id="2" name="Title 1">
            <a:extLst>
              <a:ext uri="{FF2B5EF4-FFF2-40B4-BE49-F238E27FC236}">
                <a16:creationId xmlns:a16="http://schemas.microsoft.com/office/drawing/2014/main" id="{7C9D3D7F-4313-42C0-BEA4-9F8487C051F8}"/>
              </a:ext>
            </a:extLst>
          </p:cNvPr>
          <p:cNvSpPr>
            <a:spLocks noGrp="1"/>
          </p:cNvSpPr>
          <p:nvPr>
            <p:ph type="title"/>
          </p:nvPr>
        </p:nvSpPr>
        <p:spPr>
          <a:xfrm>
            <a:off x="804998" y="241661"/>
            <a:ext cx="4803636" cy="1311664"/>
          </a:xfrm>
        </p:spPr>
        <p:txBody>
          <a:bodyPr>
            <a:normAutofit/>
          </a:bodyPr>
          <a:lstStyle/>
          <a:p>
            <a:r>
              <a:rPr lang="en-IE" sz="4000" b="1" dirty="0">
                <a:solidFill>
                  <a:srgbClr val="0070C0"/>
                </a:solidFill>
              </a:rPr>
              <a:t>Engineering</a:t>
            </a:r>
            <a:r>
              <a:rPr lang="en-IE" sz="4000" dirty="0">
                <a:solidFill>
                  <a:srgbClr val="000000"/>
                </a:solidFill>
              </a:rPr>
              <a:t> </a:t>
            </a:r>
          </a:p>
        </p:txBody>
      </p:sp>
      <p:sp>
        <p:nvSpPr>
          <p:cNvPr id="3" name="Content Placeholder 2">
            <a:extLst>
              <a:ext uri="{FF2B5EF4-FFF2-40B4-BE49-F238E27FC236}">
                <a16:creationId xmlns:a16="http://schemas.microsoft.com/office/drawing/2014/main" id="{669024E0-0B4C-4752-8332-E936D732F638}"/>
              </a:ext>
            </a:extLst>
          </p:cNvPr>
          <p:cNvSpPr>
            <a:spLocks noGrp="1"/>
          </p:cNvSpPr>
          <p:nvPr>
            <p:ph idx="1"/>
          </p:nvPr>
        </p:nvSpPr>
        <p:spPr>
          <a:xfrm>
            <a:off x="181205" y="1424853"/>
            <a:ext cx="6665949" cy="4850111"/>
          </a:xfrm>
        </p:spPr>
        <p:txBody>
          <a:bodyPr anchor="ctr">
            <a:normAutofit/>
          </a:bodyPr>
          <a:lstStyle/>
          <a:p>
            <a:r>
              <a:rPr lang="en-IE" sz="1600" b="1" dirty="0">
                <a:solidFill>
                  <a:srgbClr val="0070C0"/>
                </a:solidFill>
              </a:rPr>
              <a:t>I should choose this subject if: </a:t>
            </a:r>
            <a:r>
              <a:rPr lang="en-IE" sz="1600" dirty="0">
                <a:solidFill>
                  <a:srgbClr val="000000"/>
                </a:solidFill>
              </a:rPr>
              <a:t>I had a very strong interest and curiosity in technological machines, robotics and materials. This subject requires students to have an inquiring mind, an ability to research and design projects and the ability to carry out tasks to a high standard within a limited timeframe. Problem solving skills are a necessary attribute!</a:t>
            </a:r>
          </a:p>
          <a:p>
            <a:r>
              <a:rPr lang="en-IE" sz="1600" b="1" dirty="0">
                <a:solidFill>
                  <a:srgbClr val="0070C0"/>
                </a:solidFill>
              </a:rPr>
              <a:t>The main topics covered are: </a:t>
            </a:r>
            <a:r>
              <a:rPr lang="en-IE" sz="1600" dirty="0">
                <a:solidFill>
                  <a:srgbClr val="000000"/>
                </a:solidFill>
              </a:rPr>
              <a:t>Engineering theory, manufacturing, design, electronics, science and maths. </a:t>
            </a:r>
          </a:p>
          <a:p>
            <a:r>
              <a:rPr lang="en-IE" sz="1600" b="1" dirty="0">
                <a:solidFill>
                  <a:srgbClr val="0070C0"/>
                </a:solidFill>
              </a:rPr>
              <a:t>This subject is assessed by: </a:t>
            </a:r>
            <a:r>
              <a:rPr lang="en-IE" sz="1600" dirty="0">
                <a:solidFill>
                  <a:srgbClr val="000000"/>
                </a:solidFill>
              </a:rPr>
              <a:t>Short and long term project work, written portfolios, continuous assessment. A significant design and make project </a:t>
            </a:r>
            <a:r>
              <a:rPr lang="en-IE" sz="1600" b="1" dirty="0">
                <a:solidFill>
                  <a:srgbClr val="000000"/>
                </a:solidFill>
              </a:rPr>
              <a:t>and</a:t>
            </a:r>
            <a:r>
              <a:rPr lang="en-IE" sz="1600" dirty="0">
                <a:solidFill>
                  <a:srgbClr val="000000"/>
                </a:solidFill>
              </a:rPr>
              <a:t> a written examination are required at the conclusion of 3</a:t>
            </a:r>
            <a:r>
              <a:rPr lang="en-IE" sz="1600" baseline="30000" dirty="0">
                <a:solidFill>
                  <a:srgbClr val="000000"/>
                </a:solidFill>
              </a:rPr>
              <a:t>rd</a:t>
            </a:r>
            <a:r>
              <a:rPr lang="en-IE" sz="1600" dirty="0">
                <a:solidFill>
                  <a:srgbClr val="000000"/>
                </a:solidFill>
              </a:rPr>
              <a:t> year.</a:t>
            </a:r>
          </a:p>
          <a:p>
            <a:r>
              <a:rPr lang="en-IE" sz="1600" b="1" dirty="0">
                <a:solidFill>
                  <a:srgbClr val="0070C0"/>
                </a:solidFill>
              </a:rPr>
              <a:t>Other relevant information if needed: </a:t>
            </a:r>
            <a:r>
              <a:rPr lang="en-IE" sz="1600" dirty="0">
                <a:solidFill>
                  <a:srgbClr val="000000"/>
                </a:solidFill>
              </a:rPr>
              <a:t>Engineering students are required to be disciplined, hardworking and focussed individuals. Yet teamwork is of particular importance. Therefore, engineering students are required to make considerable contributions to solving design and manufacturing problems within the group. </a:t>
            </a:r>
          </a:p>
          <a:p>
            <a:pPr marL="0" indent="0">
              <a:buNone/>
            </a:pPr>
            <a:r>
              <a:rPr lang="en-IE" sz="1600" b="1" dirty="0">
                <a:solidFill>
                  <a:srgbClr val="0070C0"/>
                </a:solidFill>
              </a:rPr>
              <a:t>Careers: </a:t>
            </a:r>
          </a:p>
          <a:p>
            <a:pPr marL="0" indent="0">
              <a:buNone/>
            </a:pPr>
            <a:r>
              <a:rPr lang="en-IE" sz="1600" dirty="0">
                <a:solidFill>
                  <a:srgbClr val="000000"/>
                </a:solidFill>
              </a:rPr>
              <a:t>If you have a particular interest in a possible future career in engineering and design – you start here! </a:t>
            </a:r>
          </a:p>
          <a:p>
            <a:endParaRPr lang="en-IE" sz="1600" dirty="0">
              <a:solidFill>
                <a:srgbClr val="000000"/>
              </a:solidFill>
            </a:endParaRPr>
          </a:p>
          <a:p>
            <a:endParaRPr lang="en-IE" sz="1100" dirty="0">
              <a:solidFill>
                <a:srgbClr val="000000"/>
              </a:solidFill>
            </a:endParaRPr>
          </a:p>
        </p:txBody>
      </p:sp>
    </p:spTree>
    <p:extLst>
      <p:ext uri="{BB962C8B-B14F-4D97-AF65-F5344CB8AC3E}">
        <p14:creationId xmlns:p14="http://schemas.microsoft.com/office/powerpoint/2010/main" val="20422018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7C9D3D7F-4313-42C0-BEA4-9F8487C051F8}"/>
              </a:ext>
            </a:extLst>
          </p:cNvPr>
          <p:cNvSpPr>
            <a:spLocks noGrp="1"/>
          </p:cNvSpPr>
          <p:nvPr>
            <p:ph type="title"/>
          </p:nvPr>
        </p:nvSpPr>
        <p:spPr>
          <a:xfrm>
            <a:off x="958506" y="800392"/>
            <a:ext cx="10264697" cy="1257008"/>
          </a:xfrm>
        </p:spPr>
        <p:txBody>
          <a:bodyPr>
            <a:normAutofit/>
          </a:bodyPr>
          <a:lstStyle/>
          <a:p>
            <a:r>
              <a:rPr lang="en-IE" sz="4000" dirty="0">
                <a:solidFill>
                  <a:srgbClr val="FFFFFF"/>
                </a:solidFill>
              </a:rPr>
              <a:t>CODING &amp; DIGITAL MEDIA LITERACY</a:t>
            </a:r>
          </a:p>
        </p:txBody>
      </p:sp>
      <p:sp>
        <p:nvSpPr>
          <p:cNvPr id="3" name="Content Placeholder 2">
            <a:extLst>
              <a:ext uri="{FF2B5EF4-FFF2-40B4-BE49-F238E27FC236}">
                <a16:creationId xmlns:a16="http://schemas.microsoft.com/office/drawing/2014/main" id="{669024E0-0B4C-4752-8332-E936D732F638}"/>
              </a:ext>
            </a:extLst>
          </p:cNvPr>
          <p:cNvSpPr>
            <a:spLocks noGrp="1"/>
          </p:cNvSpPr>
          <p:nvPr>
            <p:ph idx="1"/>
          </p:nvPr>
        </p:nvSpPr>
        <p:spPr>
          <a:xfrm>
            <a:off x="1271588" y="3117850"/>
            <a:ext cx="10548936" cy="3904825"/>
          </a:xfrm>
        </p:spPr>
        <p:txBody>
          <a:bodyPr anchor="ctr">
            <a:normAutofit fontScale="92500" lnSpcReduction="20000"/>
          </a:bodyPr>
          <a:lstStyle/>
          <a:p>
            <a:r>
              <a:rPr lang="en-IE" sz="2400" dirty="0"/>
              <a:t>I should choose this subject if I liked the coding taster but I’m also interested in using the internet to communicate news, video, photography and Audio. </a:t>
            </a:r>
          </a:p>
          <a:p>
            <a:r>
              <a:rPr lang="en-IE" sz="2400" dirty="0"/>
              <a:t>The main topics covered are an introduction to web design, python, making apps, games, video, radio editing and Microsoft office programmes </a:t>
            </a:r>
          </a:p>
          <a:p>
            <a:r>
              <a:rPr lang="en-IE" sz="2400" dirty="0"/>
              <a:t>This subject is assessed by:</a:t>
            </a:r>
          </a:p>
          <a:p>
            <a:pPr marL="0" indent="0">
              <a:buNone/>
            </a:pPr>
            <a:r>
              <a:rPr lang="en-IE" sz="2400" dirty="0"/>
              <a:t>This subject is assessed mainly through project work. Final assessment is with two CBA’s that are given in 3</a:t>
            </a:r>
            <a:r>
              <a:rPr lang="en-IE" sz="2400" baseline="30000" dirty="0"/>
              <a:t>rd</a:t>
            </a:r>
            <a:r>
              <a:rPr lang="en-IE" sz="2400" dirty="0"/>
              <a:t> year.  </a:t>
            </a:r>
          </a:p>
          <a:p>
            <a:r>
              <a:rPr lang="en-IE" sz="2400" dirty="0"/>
              <a:t>Other relevant information if needed! </a:t>
            </a:r>
          </a:p>
          <a:p>
            <a:pPr marL="0" indent="0">
              <a:buNone/>
            </a:pPr>
            <a:r>
              <a:rPr lang="en-IE" sz="2400" dirty="0"/>
              <a:t>This subject differs from coding with KC+ in that there is less coding and more study of the positives and the hazards of online media and communication using the internet. </a:t>
            </a:r>
            <a:r>
              <a:rPr lang="en-GB" sz="2400" dirty="0"/>
              <a:t>In 2nd year you do 2hours of Coding per week and 1hour of Digital Media Literacy. In 3rd year you do 1hour of Coding per week and 2hours of Digital Media Literacy.</a:t>
            </a:r>
          </a:p>
          <a:p>
            <a:pPr fontAlgn="base"/>
            <a:endParaRPr lang="en-GB" sz="2400" dirty="0"/>
          </a:p>
          <a:p>
            <a:endParaRPr lang="en-IE" sz="1700" dirty="0"/>
          </a:p>
          <a:p>
            <a:endParaRPr lang="en-IE" sz="1700" dirty="0"/>
          </a:p>
        </p:txBody>
      </p:sp>
      <p:pic>
        <p:nvPicPr>
          <p:cNvPr id="4" name="Picture 3">
            <a:extLst>
              <a:ext uri="{FF2B5EF4-FFF2-40B4-BE49-F238E27FC236}">
                <a16:creationId xmlns:a16="http://schemas.microsoft.com/office/drawing/2014/main" id="{8FC9ED6D-41C8-48BB-A7D1-FDB4C4D7599A}"/>
              </a:ext>
            </a:extLst>
          </p:cNvPr>
          <p:cNvPicPr>
            <a:picLocks noChangeAspect="1"/>
          </p:cNvPicPr>
          <p:nvPr/>
        </p:nvPicPr>
        <p:blipFill>
          <a:blip r:embed="rId2"/>
          <a:stretch>
            <a:fillRect/>
          </a:stretch>
        </p:blipFill>
        <p:spPr>
          <a:xfrm>
            <a:off x="8443912" y="653904"/>
            <a:ext cx="3103427" cy="1523268"/>
          </a:xfrm>
          <a:prstGeom prst="rect">
            <a:avLst/>
          </a:prstGeom>
        </p:spPr>
      </p:pic>
    </p:spTree>
    <p:extLst>
      <p:ext uri="{BB962C8B-B14F-4D97-AF65-F5344CB8AC3E}">
        <p14:creationId xmlns:p14="http://schemas.microsoft.com/office/powerpoint/2010/main" val="26416868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2F19E-120E-4584-A243-EB4AF9961A0A}"/>
              </a:ext>
            </a:extLst>
          </p:cNvPr>
          <p:cNvSpPr>
            <a:spLocks noGrp="1"/>
          </p:cNvSpPr>
          <p:nvPr>
            <p:ph type="title"/>
          </p:nvPr>
        </p:nvSpPr>
        <p:spPr>
          <a:xfrm>
            <a:off x="547689" y="117526"/>
            <a:ext cx="5314536" cy="954038"/>
          </a:xfrm>
        </p:spPr>
        <p:txBody>
          <a:bodyPr>
            <a:normAutofit/>
          </a:bodyPr>
          <a:lstStyle/>
          <a:p>
            <a:r>
              <a:rPr lang="en-IE" dirty="0"/>
              <a:t>KISHOGE CODING +</a:t>
            </a:r>
          </a:p>
        </p:txBody>
      </p:sp>
      <p:sp>
        <p:nvSpPr>
          <p:cNvPr id="3" name="Content Placeholder 2">
            <a:extLst>
              <a:ext uri="{FF2B5EF4-FFF2-40B4-BE49-F238E27FC236}">
                <a16:creationId xmlns:a16="http://schemas.microsoft.com/office/drawing/2014/main" id="{E1D79BAD-D72A-4528-97DD-39E0915C2BB7}"/>
              </a:ext>
            </a:extLst>
          </p:cNvPr>
          <p:cNvSpPr>
            <a:spLocks noGrp="1"/>
          </p:cNvSpPr>
          <p:nvPr>
            <p:ph idx="1"/>
          </p:nvPr>
        </p:nvSpPr>
        <p:spPr>
          <a:xfrm>
            <a:off x="257175" y="1071565"/>
            <a:ext cx="6115049" cy="5786436"/>
          </a:xfrm>
        </p:spPr>
        <p:txBody>
          <a:bodyPr anchor="t">
            <a:normAutofit lnSpcReduction="10000"/>
          </a:bodyPr>
          <a:lstStyle/>
          <a:p>
            <a:r>
              <a:rPr lang="en-GB" sz="2200" dirty="0"/>
              <a:t>I should choose this subject if I liked the coding taster and what to do as much coding as possible or are thinking of doing Coding for Leaving Certificate. </a:t>
            </a:r>
          </a:p>
          <a:p>
            <a:r>
              <a:rPr lang="en-GB" sz="2200" dirty="0"/>
              <a:t>The main topics covered are: An introduction to web design, python, making apps, games, art through code, music through code, systems analysis, networking and electronics. </a:t>
            </a:r>
          </a:p>
          <a:p>
            <a:r>
              <a:rPr lang="en-GB" sz="2200" dirty="0"/>
              <a:t>This subject is assessed mainly through project work. Final assessment is with a large CBA that is given in 3rd year.  </a:t>
            </a:r>
          </a:p>
          <a:p>
            <a:pPr fontAlgn="base"/>
            <a:r>
              <a:rPr lang="en-GB" sz="2200" dirty="0"/>
              <a:t>This subject differs from Digital Media Literacy in that there is more emphasis on the theory of coding and creation of more complex programs rather than how to use a computer and photo, video, audio manipulation.</a:t>
            </a:r>
          </a:p>
          <a:p>
            <a:pPr fontAlgn="base"/>
            <a:r>
              <a:rPr lang="en-GB" sz="2200" dirty="0"/>
              <a:t>In 2nd year you do 3 hours of Coding per week and in 3rd year you do 3 hours of Coding per week.</a:t>
            </a:r>
          </a:p>
          <a:p>
            <a:pPr marL="0" indent="0">
              <a:buNone/>
            </a:pPr>
            <a:endParaRPr lang="en-GB" sz="2200" dirty="0"/>
          </a:p>
          <a:p>
            <a:endParaRPr lang="en-IE" sz="1400" dirty="0"/>
          </a:p>
        </p:txBody>
      </p:sp>
      <p:sp>
        <p:nvSpPr>
          <p:cNvPr id="27" name="Freeform: Shape 26">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EB72554-0F0E-433D-9D07-75E8A8DA9AAD}"/>
              </a:ext>
            </a:extLst>
          </p:cNvPr>
          <p:cNvPicPr>
            <a:picLocks noChangeAspect="1"/>
          </p:cNvPicPr>
          <p:nvPr/>
        </p:nvPicPr>
        <p:blipFill rotWithShape="1">
          <a:blip r:embed="rId2"/>
          <a:srcRect l="25714" r="10052"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844884982"/>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6BFF1F-531D-491A-B6AE-AEC4FE24A405}"/>
              </a:ext>
            </a:extLst>
          </p:cNvPr>
          <p:cNvPicPr>
            <a:picLocks noChangeAspect="1"/>
          </p:cNvPicPr>
          <p:nvPr/>
        </p:nvPicPr>
        <p:blipFill rotWithShape="1">
          <a:blip r:embed="rId2">
            <a:alphaModFix/>
          </a:blip>
          <a:srcRect l="19611" r="13725"/>
          <a:stretch/>
        </p:blipFill>
        <p:spPr>
          <a:xfrm>
            <a:off x="5797543" y="10"/>
            <a:ext cx="6394152" cy="6857990"/>
          </a:xfrm>
          <a:prstGeom prst="rect">
            <a:avLst/>
          </a:prstGeom>
        </p:spPr>
      </p:pic>
      <p:pic>
        <p:nvPicPr>
          <p:cNvPr id="14" name="Picture 13">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7C9D3D7F-4313-42C0-BEA4-9F8487C051F8}"/>
              </a:ext>
            </a:extLst>
          </p:cNvPr>
          <p:cNvSpPr>
            <a:spLocks noGrp="1"/>
          </p:cNvSpPr>
          <p:nvPr>
            <p:ph type="title"/>
          </p:nvPr>
        </p:nvSpPr>
        <p:spPr>
          <a:xfrm>
            <a:off x="496954" y="141195"/>
            <a:ext cx="4803636" cy="887505"/>
          </a:xfrm>
        </p:spPr>
        <p:txBody>
          <a:bodyPr>
            <a:normAutofit/>
          </a:bodyPr>
          <a:lstStyle/>
          <a:p>
            <a:r>
              <a:rPr lang="en-IE" b="1" dirty="0">
                <a:solidFill>
                  <a:srgbClr val="000000"/>
                </a:solidFill>
              </a:rPr>
              <a:t>Classics</a:t>
            </a:r>
            <a:r>
              <a:rPr lang="en-IE" dirty="0">
                <a:solidFill>
                  <a:srgbClr val="000000"/>
                </a:solidFill>
              </a:rPr>
              <a:t> </a:t>
            </a:r>
          </a:p>
        </p:txBody>
      </p:sp>
      <p:sp>
        <p:nvSpPr>
          <p:cNvPr id="3" name="Content Placeholder 2">
            <a:extLst>
              <a:ext uri="{FF2B5EF4-FFF2-40B4-BE49-F238E27FC236}">
                <a16:creationId xmlns:a16="http://schemas.microsoft.com/office/drawing/2014/main" id="{669024E0-0B4C-4752-8332-E936D732F638}"/>
              </a:ext>
            </a:extLst>
          </p:cNvPr>
          <p:cNvSpPr>
            <a:spLocks noGrp="1"/>
          </p:cNvSpPr>
          <p:nvPr>
            <p:ph idx="1"/>
          </p:nvPr>
        </p:nvSpPr>
        <p:spPr>
          <a:xfrm>
            <a:off x="242888" y="1028700"/>
            <a:ext cx="5853111" cy="5586413"/>
          </a:xfrm>
        </p:spPr>
        <p:txBody>
          <a:bodyPr anchor="ctr">
            <a:normAutofit/>
          </a:bodyPr>
          <a:lstStyle/>
          <a:p>
            <a:pPr fontAlgn="base"/>
            <a:r>
              <a:rPr lang="en-IE" sz="2000" dirty="0">
                <a:solidFill>
                  <a:srgbClr val="000000"/>
                </a:solidFill>
              </a:rPr>
              <a:t>I should choose this subject if </a:t>
            </a:r>
            <a:r>
              <a:rPr lang="en-GB" sz="2000" dirty="0">
                <a:solidFill>
                  <a:srgbClr val="000000"/>
                </a:solidFill>
              </a:rPr>
              <a:t>I have an interest in stories, people and ideas. </a:t>
            </a:r>
            <a:br>
              <a:rPr lang="en-GB" sz="2000" dirty="0">
                <a:solidFill>
                  <a:srgbClr val="000000"/>
                </a:solidFill>
              </a:rPr>
            </a:br>
            <a:endParaRPr lang="en-IE" sz="2000" dirty="0">
              <a:solidFill>
                <a:srgbClr val="000000"/>
              </a:solidFill>
            </a:endParaRPr>
          </a:p>
          <a:p>
            <a:pPr fontAlgn="base"/>
            <a:r>
              <a:rPr lang="en-IE" sz="2000" dirty="0">
                <a:solidFill>
                  <a:srgbClr val="000000"/>
                </a:solidFill>
              </a:rPr>
              <a:t>The main topics covered are: </a:t>
            </a:r>
          </a:p>
          <a:p>
            <a:pPr marL="0" indent="0" fontAlgn="base">
              <a:buNone/>
            </a:pPr>
            <a:r>
              <a:rPr lang="en-GB" sz="2000" dirty="0">
                <a:solidFill>
                  <a:srgbClr val="000000"/>
                </a:solidFill>
              </a:rPr>
              <a:t>The Greek myths and legends, heroes, gods and goddesses and some ancient history such as the gladiators.</a:t>
            </a:r>
          </a:p>
          <a:p>
            <a:pPr fontAlgn="base"/>
            <a:endParaRPr lang="en-IE" sz="2000" dirty="0">
              <a:solidFill>
                <a:srgbClr val="000000"/>
              </a:solidFill>
            </a:endParaRPr>
          </a:p>
          <a:p>
            <a:r>
              <a:rPr lang="en-IE" sz="2000" dirty="0">
                <a:solidFill>
                  <a:srgbClr val="000000"/>
                </a:solidFill>
              </a:rPr>
              <a:t>This subject is assessed by:</a:t>
            </a:r>
          </a:p>
          <a:p>
            <a:pPr marL="0" indent="0">
              <a:buNone/>
            </a:pPr>
            <a:r>
              <a:rPr lang="en-GB" sz="2000" dirty="0">
                <a:solidFill>
                  <a:srgbClr val="000000"/>
                </a:solidFill>
              </a:rPr>
              <a:t>2 CBAs (worth 10%) and one written exam at the end of third year (90%). </a:t>
            </a:r>
            <a:endParaRPr lang="en-IE" sz="2000" dirty="0">
              <a:solidFill>
                <a:srgbClr val="000000"/>
              </a:solidFill>
            </a:endParaRPr>
          </a:p>
          <a:p>
            <a:endParaRPr lang="en-IE" sz="2000" dirty="0">
              <a:solidFill>
                <a:srgbClr val="000000"/>
              </a:solidFill>
            </a:endParaRPr>
          </a:p>
          <a:p>
            <a:r>
              <a:rPr lang="en-IE" sz="2000" dirty="0">
                <a:solidFill>
                  <a:srgbClr val="000000"/>
                </a:solidFill>
              </a:rPr>
              <a:t>Other relevant information:</a:t>
            </a:r>
          </a:p>
          <a:p>
            <a:pPr marL="0" indent="0">
              <a:buNone/>
            </a:pPr>
            <a:r>
              <a:rPr lang="en-GB" sz="2000" dirty="0">
                <a:solidFill>
                  <a:srgbClr val="000000"/>
                </a:solidFill>
              </a:rPr>
              <a:t>Lots of fun, creativity, discussion and critical-thinking. No textbook required.</a:t>
            </a:r>
            <a:endParaRPr lang="en-IE" sz="2000" dirty="0">
              <a:solidFill>
                <a:srgbClr val="000000"/>
              </a:solidFill>
            </a:endParaRPr>
          </a:p>
          <a:p>
            <a:endParaRPr lang="en-IE" sz="2000" dirty="0">
              <a:solidFill>
                <a:srgbClr val="000000"/>
              </a:solidFill>
            </a:endParaRPr>
          </a:p>
          <a:p>
            <a:endParaRPr lang="en-IE" sz="1300" dirty="0">
              <a:solidFill>
                <a:srgbClr val="000000"/>
              </a:solidFill>
            </a:endParaRPr>
          </a:p>
        </p:txBody>
      </p:sp>
    </p:spTree>
    <p:extLst>
      <p:ext uri="{BB962C8B-B14F-4D97-AF65-F5344CB8AC3E}">
        <p14:creationId xmlns:p14="http://schemas.microsoft.com/office/powerpoint/2010/main" val="42170567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avonVT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1724</Words>
  <Application>Microsoft Office PowerPoint</Application>
  <PresentationFormat>Widescreen</PresentationFormat>
  <Paragraphs>145</Paragraphs>
  <Slides>16</Slides>
  <Notes>1</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16</vt:i4>
      </vt:variant>
    </vt:vector>
  </HeadingPairs>
  <TitlesOfParts>
    <vt:vector size="28" baseType="lpstr">
      <vt:lpstr>Arial</vt:lpstr>
      <vt:lpstr>Arial Rounded MT Bold</vt:lpstr>
      <vt:lpstr>Calibri</vt:lpstr>
      <vt:lpstr>Calibri Light</vt:lpstr>
      <vt:lpstr>Century Gothic</vt:lpstr>
      <vt:lpstr>Garamond</vt:lpstr>
      <vt:lpstr>Gill Sans MT</vt:lpstr>
      <vt:lpstr>Wingdings</vt:lpstr>
      <vt:lpstr>Office Theme</vt:lpstr>
      <vt:lpstr>SavonVTI</vt:lpstr>
      <vt:lpstr>1_Office Theme</vt:lpstr>
      <vt:lpstr>Gallery</vt:lpstr>
      <vt:lpstr>Optional Subjects for 2nd year </vt:lpstr>
      <vt:lpstr>Choosing subjects </vt:lpstr>
      <vt:lpstr>Woodwork</vt:lpstr>
      <vt:lpstr>Technology </vt:lpstr>
      <vt:lpstr>Applied Graphics (Technical Graphics)</vt:lpstr>
      <vt:lpstr>Engineering </vt:lpstr>
      <vt:lpstr>CODING &amp; DIGITAL MEDIA LITERACY</vt:lpstr>
      <vt:lpstr>KISHOGE CODING +</vt:lpstr>
      <vt:lpstr>Classics </vt:lpstr>
      <vt:lpstr>Music </vt:lpstr>
      <vt:lpstr>Business studies: </vt:lpstr>
      <vt:lpstr>Visual Art</vt:lpstr>
      <vt:lpstr>Taster Subject name: Home Economics  </vt:lpstr>
      <vt:lpstr>Chinese Language &amp; Culture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Optional Subjects for 2nd year</dc:title>
  <dc:creator>Stephanie  Shearman</dc:creator>
  <cp:lastModifiedBy>Catherine Hare</cp:lastModifiedBy>
  <cp:revision>4</cp:revision>
  <dcterms:created xsi:type="dcterms:W3CDTF">2020-05-11T09:43:46Z</dcterms:created>
  <dcterms:modified xsi:type="dcterms:W3CDTF">2024-05-03T12:28:39Z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b170d26-a298-4fcb-93e8-f72c55c78d0a_Enabled">
    <vt:lpwstr>true</vt:lpwstr>
  </property>
  <property fmtid="{D5CDD505-2E9C-101B-9397-08002B2CF9AE}" pid="3" name="MSIP_Label_bb170d26-a298-4fcb-93e8-f72c55c78d0a_SetDate">
    <vt:lpwstr>2024-02-19T12:46:15Z</vt:lpwstr>
  </property>
  <property fmtid="{D5CDD505-2E9C-101B-9397-08002B2CF9AE}" pid="4" name="MSIP_Label_bb170d26-a298-4fcb-93e8-f72c55c78d0a_Method">
    <vt:lpwstr>Standard</vt:lpwstr>
  </property>
  <property fmtid="{D5CDD505-2E9C-101B-9397-08002B2CF9AE}" pid="5" name="MSIP_Label_bb170d26-a298-4fcb-93e8-f72c55c78d0a_Name">
    <vt:lpwstr>defa4170-0d19-0005-0004-bc88714345d2</vt:lpwstr>
  </property>
  <property fmtid="{D5CDD505-2E9C-101B-9397-08002B2CF9AE}" pid="6" name="MSIP_Label_bb170d26-a298-4fcb-93e8-f72c55c78d0a_SiteId">
    <vt:lpwstr>3ed6c8f5-4c16-44ad-9eed-60f851834a84</vt:lpwstr>
  </property>
  <property fmtid="{D5CDD505-2E9C-101B-9397-08002B2CF9AE}" pid="7" name="MSIP_Label_bb170d26-a298-4fcb-93e8-f72c55c78d0a_ActionId">
    <vt:lpwstr>c84e097c-1217-4ac1-b093-c8fbde8cb2af</vt:lpwstr>
  </property>
  <property fmtid="{D5CDD505-2E9C-101B-9397-08002B2CF9AE}" pid="8" name="MSIP_Label_bb170d26-a298-4fcb-93e8-f72c55c78d0a_ContentBits">
    <vt:lpwstr>0</vt:lpwstr>
  </property>
</Properties>
</file>